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3" r:id="rId5"/>
  </p:sldMasterIdLst>
  <p:notesMasterIdLst>
    <p:notesMasterId r:id="rId33"/>
  </p:notesMasterIdLst>
  <p:sldIdLst>
    <p:sldId id="256" r:id="rId6"/>
    <p:sldId id="631" r:id="rId7"/>
    <p:sldId id="258" r:id="rId8"/>
    <p:sldId id="315" r:id="rId9"/>
    <p:sldId id="563" r:id="rId10"/>
    <p:sldId id="645" r:id="rId11"/>
    <p:sldId id="313" r:id="rId12"/>
    <p:sldId id="314" r:id="rId13"/>
    <p:sldId id="261" r:id="rId14"/>
    <p:sldId id="262" r:id="rId15"/>
    <p:sldId id="646" r:id="rId16"/>
    <p:sldId id="640" r:id="rId17"/>
    <p:sldId id="317" r:id="rId18"/>
    <p:sldId id="259" r:id="rId19"/>
    <p:sldId id="639" r:id="rId20"/>
    <p:sldId id="562" r:id="rId21"/>
    <p:sldId id="565" r:id="rId22"/>
    <p:sldId id="635" r:id="rId23"/>
    <p:sldId id="636" r:id="rId24"/>
    <p:sldId id="638" r:id="rId25"/>
    <p:sldId id="605" r:id="rId26"/>
    <p:sldId id="641" r:id="rId27"/>
    <p:sldId id="647" r:id="rId28"/>
    <p:sldId id="643" r:id="rId29"/>
    <p:sldId id="642" r:id="rId30"/>
    <p:sldId id="644" r:id="rId31"/>
    <p:sldId id="637" r:id="rId32"/>
  </p:sldIdLst>
  <p:sldSz cx="12192000" cy="6858000"/>
  <p:notesSz cx="6858000" cy="9144000"/>
  <p:defaultTextStyle>
    <a:defPPr>
      <a:defRPr lang="en-US"/>
    </a:defPPr>
    <a:lvl1pPr marL="0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566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132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697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263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2829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395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99960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526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FFE0"/>
    <a:srgbClr val="64F0DE"/>
    <a:srgbClr val="E2FFFC"/>
    <a:srgbClr val="B9FFF7"/>
    <a:srgbClr val="3207AA"/>
    <a:srgbClr val="FF5959"/>
    <a:srgbClr val="30FFA3"/>
    <a:srgbClr val="3FEFDD"/>
    <a:srgbClr val="1CADB2"/>
    <a:srgbClr val="384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632CFF-EEAB-4FE8-B0F6-021D62B13E3B}" v="499" dt="2023-03-01T09:27:56.4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rid Hjulstad Johansen" userId="ea32d43d-2d6a-4b74-99df-4b6b75e7775b" providerId="ADAL" clId="{11632CFF-EEAB-4FE8-B0F6-021D62B13E3B}"/>
    <pc:docChg chg="undo custSel addSld delSld modSld sldOrd delMainMaster">
      <pc:chgData name="Ingrid Hjulstad Johansen" userId="ea32d43d-2d6a-4b74-99df-4b6b75e7775b" providerId="ADAL" clId="{11632CFF-EEAB-4FE8-B0F6-021D62B13E3B}" dt="2023-03-01T12:15:30.695" v="6629" actId="113"/>
      <pc:docMkLst>
        <pc:docMk/>
      </pc:docMkLst>
      <pc:sldChg chg="modSp mod">
        <pc:chgData name="Ingrid Hjulstad Johansen" userId="ea32d43d-2d6a-4b74-99df-4b6b75e7775b" providerId="ADAL" clId="{11632CFF-EEAB-4FE8-B0F6-021D62B13E3B}" dt="2023-02-28T17:30:19.022" v="4428" actId="20577"/>
        <pc:sldMkLst>
          <pc:docMk/>
          <pc:sldMk cId="250958456" sldId="256"/>
        </pc:sldMkLst>
        <pc:spChg chg="mod">
          <ac:chgData name="Ingrid Hjulstad Johansen" userId="ea32d43d-2d6a-4b74-99df-4b6b75e7775b" providerId="ADAL" clId="{11632CFF-EEAB-4FE8-B0F6-021D62B13E3B}" dt="2023-02-28T17:30:19.022" v="4428" actId="20577"/>
          <ac:spMkLst>
            <pc:docMk/>
            <pc:sldMk cId="250958456" sldId="256"/>
            <ac:spMk id="4" creationId="{6D42994C-09F4-4DFF-8B02-B00411D9B771}"/>
          </ac:spMkLst>
        </pc:spChg>
      </pc:sldChg>
      <pc:sldChg chg="add del">
        <pc:chgData name="Ingrid Hjulstad Johansen" userId="ea32d43d-2d6a-4b74-99df-4b6b75e7775b" providerId="ADAL" clId="{11632CFF-EEAB-4FE8-B0F6-021D62B13E3B}" dt="2023-02-28T13:55:48.972" v="840" actId="47"/>
        <pc:sldMkLst>
          <pc:docMk/>
          <pc:sldMk cId="3687260778" sldId="257"/>
        </pc:sldMkLst>
      </pc:sldChg>
      <pc:sldChg chg="modSp add mod ord">
        <pc:chgData name="Ingrid Hjulstad Johansen" userId="ea32d43d-2d6a-4b74-99df-4b6b75e7775b" providerId="ADAL" clId="{11632CFF-EEAB-4FE8-B0F6-021D62B13E3B}" dt="2023-03-01T09:19:51.997" v="5948" actId="1076"/>
        <pc:sldMkLst>
          <pc:docMk/>
          <pc:sldMk cId="2068718853" sldId="258"/>
        </pc:sldMkLst>
        <pc:spChg chg="mod">
          <ac:chgData name="Ingrid Hjulstad Johansen" userId="ea32d43d-2d6a-4b74-99df-4b6b75e7775b" providerId="ADAL" clId="{11632CFF-EEAB-4FE8-B0F6-021D62B13E3B}" dt="2023-02-28T17:28:53.950" v="4415" actId="1076"/>
          <ac:spMkLst>
            <pc:docMk/>
            <pc:sldMk cId="2068718853" sldId="258"/>
            <ac:spMk id="2" creationId="{371448AB-A5EB-4895-AD45-4DA97534396B}"/>
          </ac:spMkLst>
        </pc:spChg>
        <pc:spChg chg="mod">
          <ac:chgData name="Ingrid Hjulstad Johansen" userId="ea32d43d-2d6a-4b74-99df-4b6b75e7775b" providerId="ADAL" clId="{11632CFF-EEAB-4FE8-B0F6-021D62B13E3B}" dt="2023-03-01T09:19:51.997" v="5948" actId="1076"/>
          <ac:spMkLst>
            <pc:docMk/>
            <pc:sldMk cId="2068718853" sldId="258"/>
            <ac:spMk id="3" creationId="{D9CF9085-F563-423F-BD27-08A0C57402DA}"/>
          </ac:spMkLst>
        </pc:spChg>
      </pc:sldChg>
      <pc:sldChg chg="modSp add mod ord">
        <pc:chgData name="Ingrid Hjulstad Johansen" userId="ea32d43d-2d6a-4b74-99df-4b6b75e7775b" providerId="ADAL" clId="{11632CFF-EEAB-4FE8-B0F6-021D62B13E3B}" dt="2023-03-01T09:29:39.477" v="6174" actId="1076"/>
        <pc:sldMkLst>
          <pc:docMk/>
          <pc:sldMk cId="2264336255" sldId="259"/>
        </pc:sldMkLst>
        <pc:spChg chg="mod">
          <ac:chgData name="Ingrid Hjulstad Johansen" userId="ea32d43d-2d6a-4b74-99df-4b6b75e7775b" providerId="ADAL" clId="{11632CFF-EEAB-4FE8-B0F6-021D62B13E3B}" dt="2023-02-28T13:56:13.065" v="841" actId="14100"/>
          <ac:spMkLst>
            <pc:docMk/>
            <pc:sldMk cId="2264336255" sldId="259"/>
            <ac:spMk id="2" creationId="{189273F1-A931-46B7-94F7-B58D3B6338BE}"/>
          </ac:spMkLst>
        </pc:spChg>
        <pc:spChg chg="mod">
          <ac:chgData name="Ingrid Hjulstad Johansen" userId="ea32d43d-2d6a-4b74-99df-4b6b75e7775b" providerId="ADAL" clId="{11632CFF-EEAB-4FE8-B0F6-021D62B13E3B}" dt="2023-02-28T15:52:22.500" v="2690" actId="113"/>
          <ac:spMkLst>
            <pc:docMk/>
            <pc:sldMk cId="2264336255" sldId="259"/>
            <ac:spMk id="3" creationId="{3CDE8E86-84FB-4222-B572-0FAC36C40377}"/>
          </ac:spMkLst>
        </pc:spChg>
        <pc:spChg chg="mod">
          <ac:chgData name="Ingrid Hjulstad Johansen" userId="ea32d43d-2d6a-4b74-99df-4b6b75e7775b" providerId="ADAL" clId="{11632CFF-EEAB-4FE8-B0F6-021D62B13E3B}" dt="2023-03-01T09:29:39.477" v="6174" actId="1076"/>
          <ac:spMkLst>
            <pc:docMk/>
            <pc:sldMk cId="2264336255" sldId="259"/>
            <ac:spMk id="4" creationId="{7DEA7202-39E2-45D5-B069-18CBFD0ED6CF}"/>
          </ac:spMkLst>
        </pc:spChg>
      </pc:sldChg>
      <pc:sldChg chg="del">
        <pc:chgData name="Ingrid Hjulstad Johansen" userId="ea32d43d-2d6a-4b74-99df-4b6b75e7775b" providerId="ADAL" clId="{11632CFF-EEAB-4FE8-B0F6-021D62B13E3B}" dt="2023-02-28T13:24:12.251" v="838" actId="47"/>
        <pc:sldMkLst>
          <pc:docMk/>
          <pc:sldMk cId="236103909" sldId="260"/>
        </pc:sldMkLst>
      </pc:sldChg>
      <pc:sldChg chg="addSp modSp add mod ord setBg">
        <pc:chgData name="Ingrid Hjulstad Johansen" userId="ea32d43d-2d6a-4b74-99df-4b6b75e7775b" providerId="ADAL" clId="{11632CFF-EEAB-4FE8-B0F6-021D62B13E3B}" dt="2023-02-28T13:08:04.915" v="699" actId="20577"/>
        <pc:sldMkLst>
          <pc:docMk/>
          <pc:sldMk cId="365689234" sldId="261"/>
        </pc:sldMkLst>
        <pc:spChg chg="add mod">
          <ac:chgData name="Ingrid Hjulstad Johansen" userId="ea32d43d-2d6a-4b74-99df-4b6b75e7775b" providerId="ADAL" clId="{11632CFF-EEAB-4FE8-B0F6-021D62B13E3B}" dt="2023-02-28T13:07:23" v="689" actId="207"/>
          <ac:spMkLst>
            <pc:docMk/>
            <pc:sldMk cId="365689234" sldId="261"/>
            <ac:spMk id="2" creationId="{F27E4C7A-4AF9-67AD-2EBB-72F6256D2044}"/>
          </ac:spMkLst>
        </pc:spChg>
        <pc:spChg chg="add mod">
          <ac:chgData name="Ingrid Hjulstad Johansen" userId="ea32d43d-2d6a-4b74-99df-4b6b75e7775b" providerId="ADAL" clId="{11632CFF-EEAB-4FE8-B0F6-021D62B13E3B}" dt="2023-02-28T13:07:41.381" v="693" actId="20577"/>
          <ac:spMkLst>
            <pc:docMk/>
            <pc:sldMk cId="365689234" sldId="261"/>
            <ac:spMk id="3" creationId="{179F2A49-AEFA-F246-CB8C-6BA9F3353158}"/>
          </ac:spMkLst>
        </pc:spChg>
        <pc:spChg chg="add mod">
          <ac:chgData name="Ingrid Hjulstad Johansen" userId="ea32d43d-2d6a-4b74-99df-4b6b75e7775b" providerId="ADAL" clId="{11632CFF-EEAB-4FE8-B0F6-021D62B13E3B}" dt="2023-02-28T13:08:04.915" v="699" actId="20577"/>
          <ac:spMkLst>
            <pc:docMk/>
            <pc:sldMk cId="365689234" sldId="261"/>
            <ac:spMk id="5" creationId="{C8E8BBD7-79CD-E7F8-58D5-CD7DE08F93D6}"/>
          </ac:spMkLst>
        </pc:spChg>
      </pc:sldChg>
      <pc:sldChg chg="modSp add mod ord modAnim">
        <pc:chgData name="Ingrid Hjulstad Johansen" userId="ea32d43d-2d6a-4b74-99df-4b6b75e7775b" providerId="ADAL" clId="{11632CFF-EEAB-4FE8-B0F6-021D62B13E3B}" dt="2023-03-01T09:24:51.911" v="5992" actId="20577"/>
        <pc:sldMkLst>
          <pc:docMk/>
          <pc:sldMk cId="2253912867" sldId="262"/>
        </pc:sldMkLst>
        <pc:spChg chg="mod">
          <ac:chgData name="Ingrid Hjulstad Johansen" userId="ea32d43d-2d6a-4b74-99df-4b6b75e7775b" providerId="ADAL" clId="{11632CFF-EEAB-4FE8-B0F6-021D62B13E3B}" dt="2023-03-01T08:26:46.524" v="5897" actId="14100"/>
          <ac:spMkLst>
            <pc:docMk/>
            <pc:sldMk cId="2253912867" sldId="262"/>
            <ac:spMk id="2" creationId="{72C31C1F-47BA-44F1-B2EB-9A380A3DDF64}"/>
          </ac:spMkLst>
        </pc:spChg>
        <pc:spChg chg="mod">
          <ac:chgData name="Ingrid Hjulstad Johansen" userId="ea32d43d-2d6a-4b74-99df-4b6b75e7775b" providerId="ADAL" clId="{11632CFF-EEAB-4FE8-B0F6-021D62B13E3B}" dt="2023-03-01T09:24:51.911" v="5992" actId="20577"/>
          <ac:spMkLst>
            <pc:docMk/>
            <pc:sldMk cId="2253912867" sldId="262"/>
            <ac:spMk id="3" creationId="{EDAD8435-B1AA-4CAA-9497-F94D6BE00237}"/>
          </ac:spMkLst>
        </pc:spChg>
      </pc:sldChg>
      <pc:sldChg chg="add del">
        <pc:chgData name="Ingrid Hjulstad Johansen" userId="ea32d43d-2d6a-4b74-99df-4b6b75e7775b" providerId="ADAL" clId="{11632CFF-EEAB-4FE8-B0F6-021D62B13E3B}" dt="2023-02-28T13:04:50.568" v="627" actId="47"/>
        <pc:sldMkLst>
          <pc:docMk/>
          <pc:sldMk cId="1767689725" sldId="263"/>
        </pc:sldMkLst>
      </pc:sldChg>
      <pc:sldChg chg="add del">
        <pc:chgData name="Ingrid Hjulstad Johansen" userId="ea32d43d-2d6a-4b74-99df-4b6b75e7775b" providerId="ADAL" clId="{11632CFF-EEAB-4FE8-B0F6-021D62B13E3B}" dt="2023-02-28T13:05:13.982" v="628" actId="47"/>
        <pc:sldMkLst>
          <pc:docMk/>
          <pc:sldMk cId="2626952963" sldId="264"/>
        </pc:sldMkLst>
      </pc:sldChg>
      <pc:sldChg chg="delSp modSp add del mod delAnim">
        <pc:chgData name="Ingrid Hjulstad Johansen" userId="ea32d43d-2d6a-4b74-99df-4b6b75e7775b" providerId="ADAL" clId="{11632CFF-EEAB-4FE8-B0F6-021D62B13E3B}" dt="2023-02-28T16:57:21.108" v="4243" actId="47"/>
        <pc:sldMkLst>
          <pc:docMk/>
          <pc:sldMk cId="1973539370" sldId="279"/>
        </pc:sldMkLst>
        <pc:spChg chg="del mod">
          <ac:chgData name="Ingrid Hjulstad Johansen" userId="ea32d43d-2d6a-4b74-99df-4b6b75e7775b" providerId="ADAL" clId="{11632CFF-EEAB-4FE8-B0F6-021D62B13E3B}" dt="2023-02-28T16:42:16.537" v="4149" actId="478"/>
          <ac:spMkLst>
            <pc:docMk/>
            <pc:sldMk cId="1973539370" sldId="279"/>
            <ac:spMk id="6" creationId="{7D9C546B-CDF8-4E28-9975-BA5BE58F868E}"/>
          </ac:spMkLst>
        </pc:spChg>
        <pc:spChg chg="del mod">
          <ac:chgData name="Ingrid Hjulstad Johansen" userId="ea32d43d-2d6a-4b74-99df-4b6b75e7775b" providerId="ADAL" clId="{11632CFF-EEAB-4FE8-B0F6-021D62B13E3B}" dt="2023-02-28T16:41:59.298" v="4145" actId="478"/>
          <ac:spMkLst>
            <pc:docMk/>
            <pc:sldMk cId="1973539370" sldId="279"/>
            <ac:spMk id="7" creationId="{DC3A374B-E818-4A47-935E-28DF8742CA32}"/>
          </ac:spMkLst>
        </pc:spChg>
        <pc:spChg chg="del">
          <ac:chgData name="Ingrid Hjulstad Johansen" userId="ea32d43d-2d6a-4b74-99df-4b6b75e7775b" providerId="ADAL" clId="{11632CFF-EEAB-4FE8-B0F6-021D62B13E3B}" dt="2023-02-28T16:42:02.840" v="4146" actId="478"/>
          <ac:spMkLst>
            <pc:docMk/>
            <pc:sldMk cId="1973539370" sldId="279"/>
            <ac:spMk id="9" creationId="{2CDFBB25-42C9-4F86-9BE3-329A41543C2D}"/>
          </ac:spMkLst>
        </pc:spChg>
        <pc:picChg chg="mod">
          <ac:chgData name="Ingrid Hjulstad Johansen" userId="ea32d43d-2d6a-4b74-99df-4b6b75e7775b" providerId="ADAL" clId="{11632CFF-EEAB-4FE8-B0F6-021D62B13E3B}" dt="2023-02-28T16:41:47.535" v="4143" actId="1076"/>
          <ac:picMkLst>
            <pc:docMk/>
            <pc:sldMk cId="1973539370" sldId="279"/>
            <ac:picMk id="4" creationId="{65EC51BF-9C1B-4123-BCD1-3A1B373C5BD7}"/>
          </ac:picMkLst>
        </pc:picChg>
      </pc:sldChg>
      <pc:sldChg chg="add del ord">
        <pc:chgData name="Ingrid Hjulstad Johansen" userId="ea32d43d-2d6a-4b74-99df-4b6b75e7775b" providerId="ADAL" clId="{11632CFF-EEAB-4FE8-B0F6-021D62B13E3B}" dt="2023-02-28T16:57:33.652" v="4244" actId="47"/>
        <pc:sldMkLst>
          <pc:docMk/>
          <pc:sldMk cId="0" sldId="283"/>
        </pc:sldMkLst>
      </pc:sldChg>
      <pc:sldChg chg="del">
        <pc:chgData name="Ingrid Hjulstad Johansen" userId="ea32d43d-2d6a-4b74-99df-4b6b75e7775b" providerId="ADAL" clId="{11632CFF-EEAB-4FE8-B0F6-021D62B13E3B}" dt="2023-02-28T15:03:13.529" v="1823" actId="47"/>
        <pc:sldMkLst>
          <pc:docMk/>
          <pc:sldMk cId="762055487" sldId="312"/>
        </pc:sldMkLst>
      </pc:sldChg>
      <pc:sldChg chg="addSp delSp modSp new mod">
        <pc:chgData name="Ingrid Hjulstad Johansen" userId="ea32d43d-2d6a-4b74-99df-4b6b75e7775b" providerId="ADAL" clId="{11632CFF-EEAB-4FE8-B0F6-021D62B13E3B}" dt="2023-02-28T13:10:48.659" v="751" actId="1076"/>
        <pc:sldMkLst>
          <pc:docMk/>
          <pc:sldMk cId="3408106973" sldId="313"/>
        </pc:sldMkLst>
        <pc:spChg chg="mod">
          <ac:chgData name="Ingrid Hjulstad Johansen" userId="ea32d43d-2d6a-4b74-99df-4b6b75e7775b" providerId="ADAL" clId="{11632CFF-EEAB-4FE8-B0F6-021D62B13E3B}" dt="2023-02-28T12:49:50.830" v="466" actId="1076"/>
          <ac:spMkLst>
            <pc:docMk/>
            <pc:sldMk cId="3408106973" sldId="313"/>
            <ac:spMk id="2" creationId="{37ED7AD3-0C11-BAF0-EC7A-5D6A810C5A02}"/>
          </ac:spMkLst>
        </pc:spChg>
        <pc:spChg chg="del">
          <ac:chgData name="Ingrid Hjulstad Johansen" userId="ea32d43d-2d6a-4b74-99df-4b6b75e7775b" providerId="ADAL" clId="{11632CFF-EEAB-4FE8-B0F6-021D62B13E3B}" dt="2023-02-28T12:49:41.313" v="465" actId="478"/>
          <ac:spMkLst>
            <pc:docMk/>
            <pc:sldMk cId="3408106973" sldId="313"/>
            <ac:spMk id="3" creationId="{AB38A8CA-71B7-EFFE-AC32-0B45315238B4}"/>
          </ac:spMkLst>
        </pc:spChg>
        <pc:spChg chg="add mod">
          <ac:chgData name="Ingrid Hjulstad Johansen" userId="ea32d43d-2d6a-4b74-99df-4b6b75e7775b" providerId="ADAL" clId="{11632CFF-EEAB-4FE8-B0F6-021D62B13E3B}" dt="2023-02-28T13:10:48.659" v="751" actId="1076"/>
          <ac:spMkLst>
            <pc:docMk/>
            <pc:sldMk cId="3408106973" sldId="313"/>
            <ac:spMk id="4" creationId="{8BDE4ED8-1EAF-4C1D-55F5-437D5C2B5D70}"/>
          </ac:spMkLst>
        </pc:spChg>
      </pc:sldChg>
      <pc:sldChg chg="addSp delSp modSp new mod modClrScheme chgLayout">
        <pc:chgData name="Ingrid Hjulstad Johansen" userId="ea32d43d-2d6a-4b74-99df-4b6b75e7775b" providerId="ADAL" clId="{11632CFF-EEAB-4FE8-B0F6-021D62B13E3B}" dt="2023-03-01T08:05:53.024" v="5463" actId="1076"/>
        <pc:sldMkLst>
          <pc:docMk/>
          <pc:sldMk cId="2485615300" sldId="314"/>
        </pc:sldMkLst>
        <pc:spChg chg="add mod">
          <ac:chgData name="Ingrid Hjulstad Johansen" userId="ea32d43d-2d6a-4b74-99df-4b6b75e7775b" providerId="ADAL" clId="{11632CFF-EEAB-4FE8-B0F6-021D62B13E3B}" dt="2023-03-01T08:05:53.024" v="5463" actId="1076"/>
          <ac:spMkLst>
            <pc:docMk/>
            <pc:sldMk cId="2485615300" sldId="314"/>
            <ac:spMk id="2" creationId="{8D848D2B-C14E-A86E-4667-FBCDB5097515}"/>
          </ac:spMkLst>
        </pc:spChg>
        <pc:spChg chg="del mod ord">
          <ac:chgData name="Ingrid Hjulstad Johansen" userId="ea32d43d-2d6a-4b74-99df-4b6b75e7775b" providerId="ADAL" clId="{11632CFF-EEAB-4FE8-B0F6-021D62B13E3B}" dt="2023-02-28T07:39:58.152" v="2" actId="700"/>
          <ac:spMkLst>
            <pc:docMk/>
            <pc:sldMk cId="2485615300" sldId="314"/>
            <ac:spMk id="2" creationId="{9CFD8091-EC23-C363-FD22-D87DEAF0CF10}"/>
          </ac:spMkLst>
        </pc:spChg>
        <pc:spChg chg="del mod ord">
          <ac:chgData name="Ingrid Hjulstad Johansen" userId="ea32d43d-2d6a-4b74-99df-4b6b75e7775b" providerId="ADAL" clId="{11632CFF-EEAB-4FE8-B0F6-021D62B13E3B}" dt="2023-02-28T07:39:58.152" v="2" actId="700"/>
          <ac:spMkLst>
            <pc:docMk/>
            <pc:sldMk cId="2485615300" sldId="314"/>
            <ac:spMk id="3" creationId="{76B45A94-52D2-A837-D59E-60D509E5B3E3}"/>
          </ac:spMkLst>
        </pc:spChg>
        <pc:spChg chg="add mod ord">
          <ac:chgData name="Ingrid Hjulstad Johansen" userId="ea32d43d-2d6a-4b74-99df-4b6b75e7775b" providerId="ADAL" clId="{11632CFF-EEAB-4FE8-B0F6-021D62B13E3B}" dt="2023-02-28T07:47:06.017" v="312" actId="20577"/>
          <ac:spMkLst>
            <pc:docMk/>
            <pc:sldMk cId="2485615300" sldId="314"/>
            <ac:spMk id="4" creationId="{4990691B-A204-9B2F-FA7C-84CB4D3DA1E3}"/>
          </ac:spMkLst>
        </pc:spChg>
        <pc:spChg chg="add mod ord">
          <ac:chgData name="Ingrid Hjulstad Johansen" userId="ea32d43d-2d6a-4b74-99df-4b6b75e7775b" providerId="ADAL" clId="{11632CFF-EEAB-4FE8-B0F6-021D62B13E3B}" dt="2023-03-01T08:05:13.202" v="5461" actId="20577"/>
          <ac:spMkLst>
            <pc:docMk/>
            <pc:sldMk cId="2485615300" sldId="314"/>
            <ac:spMk id="5" creationId="{7FEACFD4-6ED0-8081-74E7-5BF835464ED0}"/>
          </ac:spMkLst>
        </pc:spChg>
      </pc:sldChg>
      <pc:sldChg chg="modSp new del mod">
        <pc:chgData name="Ingrid Hjulstad Johansen" userId="ea32d43d-2d6a-4b74-99df-4b6b75e7775b" providerId="ADAL" clId="{11632CFF-EEAB-4FE8-B0F6-021D62B13E3B}" dt="2023-02-28T13:04:34.289" v="626" actId="47"/>
        <pc:sldMkLst>
          <pc:docMk/>
          <pc:sldMk cId="776515808" sldId="315"/>
        </pc:sldMkLst>
        <pc:spChg chg="mod">
          <ac:chgData name="Ingrid Hjulstad Johansen" userId="ea32d43d-2d6a-4b74-99df-4b6b75e7775b" providerId="ADAL" clId="{11632CFF-EEAB-4FE8-B0F6-021D62B13E3B}" dt="2023-02-28T07:41:47.524" v="30" actId="20577"/>
          <ac:spMkLst>
            <pc:docMk/>
            <pc:sldMk cId="776515808" sldId="315"/>
            <ac:spMk id="2" creationId="{9CAC6B52-7212-32F4-84F7-BD9B5F2D9246}"/>
          </ac:spMkLst>
        </pc:spChg>
        <pc:spChg chg="mod">
          <ac:chgData name="Ingrid Hjulstad Johansen" userId="ea32d43d-2d6a-4b74-99df-4b6b75e7775b" providerId="ADAL" clId="{11632CFF-EEAB-4FE8-B0F6-021D62B13E3B}" dt="2023-02-28T07:41:39.032" v="15" actId="5793"/>
          <ac:spMkLst>
            <pc:docMk/>
            <pc:sldMk cId="776515808" sldId="315"/>
            <ac:spMk id="3" creationId="{9A962B89-3A82-39CE-9DB4-2CE482136B31}"/>
          </ac:spMkLst>
        </pc:spChg>
      </pc:sldChg>
      <pc:sldChg chg="delSp modSp add mod">
        <pc:chgData name="Ingrid Hjulstad Johansen" userId="ea32d43d-2d6a-4b74-99df-4b6b75e7775b" providerId="ADAL" clId="{11632CFF-EEAB-4FE8-B0F6-021D62B13E3B}" dt="2023-02-28T13:12:27.610" v="780" actId="478"/>
        <pc:sldMkLst>
          <pc:docMk/>
          <pc:sldMk cId="2927680117" sldId="315"/>
        </pc:sldMkLst>
        <pc:spChg chg="mod">
          <ac:chgData name="Ingrid Hjulstad Johansen" userId="ea32d43d-2d6a-4b74-99df-4b6b75e7775b" providerId="ADAL" clId="{11632CFF-EEAB-4FE8-B0F6-021D62B13E3B}" dt="2023-02-28T13:12:19.821" v="779" actId="6549"/>
          <ac:spMkLst>
            <pc:docMk/>
            <pc:sldMk cId="2927680117" sldId="315"/>
            <ac:spMk id="2" creationId="{37ED7AD3-0C11-BAF0-EC7A-5D6A810C5A02}"/>
          </ac:spMkLst>
        </pc:spChg>
        <pc:spChg chg="del">
          <ac:chgData name="Ingrid Hjulstad Johansen" userId="ea32d43d-2d6a-4b74-99df-4b6b75e7775b" providerId="ADAL" clId="{11632CFF-EEAB-4FE8-B0F6-021D62B13E3B}" dt="2023-02-28T13:12:27.610" v="780" actId="478"/>
          <ac:spMkLst>
            <pc:docMk/>
            <pc:sldMk cId="2927680117" sldId="315"/>
            <ac:spMk id="4" creationId="{8BDE4ED8-1EAF-4C1D-55F5-437D5C2B5D70}"/>
          </ac:spMkLst>
        </pc:spChg>
      </pc:sldChg>
      <pc:sldChg chg="modSp add del mod">
        <pc:chgData name="Ingrid Hjulstad Johansen" userId="ea32d43d-2d6a-4b74-99df-4b6b75e7775b" providerId="ADAL" clId="{11632CFF-EEAB-4FE8-B0F6-021D62B13E3B}" dt="2023-02-28T15:51:59.187" v="2689" actId="47"/>
        <pc:sldMkLst>
          <pc:docMk/>
          <pc:sldMk cId="2872766223" sldId="316"/>
        </pc:sldMkLst>
        <pc:spChg chg="mod">
          <ac:chgData name="Ingrid Hjulstad Johansen" userId="ea32d43d-2d6a-4b74-99df-4b6b75e7775b" providerId="ADAL" clId="{11632CFF-EEAB-4FE8-B0F6-021D62B13E3B}" dt="2023-02-28T13:23:58.973" v="837" actId="6549"/>
          <ac:spMkLst>
            <pc:docMk/>
            <pc:sldMk cId="2872766223" sldId="316"/>
            <ac:spMk id="2" creationId="{37ED7AD3-0C11-BAF0-EC7A-5D6A810C5A02}"/>
          </ac:spMkLst>
        </pc:spChg>
      </pc:sldChg>
      <pc:sldChg chg="add del">
        <pc:chgData name="Ingrid Hjulstad Johansen" userId="ea32d43d-2d6a-4b74-99df-4b6b75e7775b" providerId="ADAL" clId="{11632CFF-EEAB-4FE8-B0F6-021D62B13E3B}" dt="2023-02-28T13:04:02.293" v="621" actId="47"/>
        <pc:sldMkLst>
          <pc:docMk/>
          <pc:sldMk cId="4274849608" sldId="316"/>
        </pc:sldMkLst>
      </pc:sldChg>
      <pc:sldChg chg="add">
        <pc:chgData name="Ingrid Hjulstad Johansen" userId="ea32d43d-2d6a-4b74-99df-4b6b75e7775b" providerId="ADAL" clId="{11632CFF-EEAB-4FE8-B0F6-021D62B13E3B}" dt="2023-02-28T13:55:07.171" v="839"/>
        <pc:sldMkLst>
          <pc:docMk/>
          <pc:sldMk cId="3120208178" sldId="317"/>
        </pc:sldMkLst>
      </pc:sldChg>
      <pc:sldChg chg="modSp add del mod">
        <pc:chgData name="Ingrid Hjulstad Johansen" userId="ea32d43d-2d6a-4b74-99df-4b6b75e7775b" providerId="ADAL" clId="{11632CFF-EEAB-4FE8-B0F6-021D62B13E3B}" dt="2023-02-28T15:57:52.398" v="2845" actId="47"/>
        <pc:sldMkLst>
          <pc:docMk/>
          <pc:sldMk cId="1806422566" sldId="325"/>
        </pc:sldMkLst>
        <pc:spChg chg="mod">
          <ac:chgData name="Ingrid Hjulstad Johansen" userId="ea32d43d-2d6a-4b74-99df-4b6b75e7775b" providerId="ADAL" clId="{11632CFF-EEAB-4FE8-B0F6-021D62B13E3B}" dt="2023-02-28T14:26:35.979" v="1088" actId="27636"/>
          <ac:spMkLst>
            <pc:docMk/>
            <pc:sldMk cId="1806422566" sldId="325"/>
            <ac:spMk id="19" creationId="{03286428-D4BB-463F-B07B-6B559840C21D}"/>
          </ac:spMkLst>
        </pc:spChg>
      </pc:sldChg>
      <pc:sldChg chg="add del">
        <pc:chgData name="Ingrid Hjulstad Johansen" userId="ea32d43d-2d6a-4b74-99df-4b6b75e7775b" providerId="ADAL" clId="{11632CFF-EEAB-4FE8-B0F6-021D62B13E3B}" dt="2023-02-28T13:59:45.859" v="859" actId="47"/>
        <pc:sldMkLst>
          <pc:docMk/>
          <pc:sldMk cId="3043910779" sldId="559"/>
        </pc:sldMkLst>
      </pc:sldChg>
      <pc:sldChg chg="add del">
        <pc:chgData name="Ingrid Hjulstad Johansen" userId="ea32d43d-2d6a-4b74-99df-4b6b75e7775b" providerId="ADAL" clId="{11632CFF-EEAB-4FE8-B0F6-021D62B13E3B}" dt="2023-02-28T13:59:48.985" v="860" actId="47"/>
        <pc:sldMkLst>
          <pc:docMk/>
          <pc:sldMk cId="984491967" sldId="560"/>
        </pc:sldMkLst>
      </pc:sldChg>
      <pc:sldChg chg="add del ord">
        <pc:chgData name="Ingrid Hjulstad Johansen" userId="ea32d43d-2d6a-4b74-99df-4b6b75e7775b" providerId="ADAL" clId="{11632CFF-EEAB-4FE8-B0F6-021D62B13E3B}" dt="2023-02-28T14:56:43.023" v="1569" actId="47"/>
        <pc:sldMkLst>
          <pc:docMk/>
          <pc:sldMk cId="1104609458" sldId="561"/>
        </pc:sldMkLst>
      </pc:sldChg>
      <pc:sldChg chg="addSp delSp modSp add mod">
        <pc:chgData name="Ingrid Hjulstad Johansen" userId="ea32d43d-2d6a-4b74-99df-4b6b75e7775b" providerId="ADAL" clId="{11632CFF-EEAB-4FE8-B0F6-021D62B13E3B}" dt="2023-02-28T15:09:12.044" v="1975" actId="27636"/>
        <pc:sldMkLst>
          <pc:docMk/>
          <pc:sldMk cId="1900080103" sldId="562"/>
        </pc:sldMkLst>
        <pc:spChg chg="del">
          <ac:chgData name="Ingrid Hjulstad Johansen" userId="ea32d43d-2d6a-4b74-99df-4b6b75e7775b" providerId="ADAL" clId="{11632CFF-EEAB-4FE8-B0F6-021D62B13E3B}" dt="2023-02-28T14:01:20.757" v="864" actId="478"/>
          <ac:spMkLst>
            <pc:docMk/>
            <pc:sldMk cId="1900080103" sldId="562"/>
            <ac:spMk id="2" creationId="{1A3C596E-1ABB-0E46-9D13-70FB51794732}"/>
          </ac:spMkLst>
        </pc:spChg>
        <pc:spChg chg="add mod">
          <ac:chgData name="Ingrid Hjulstad Johansen" userId="ea32d43d-2d6a-4b74-99df-4b6b75e7775b" providerId="ADAL" clId="{11632CFF-EEAB-4FE8-B0F6-021D62B13E3B}" dt="2023-02-28T14:01:11.316" v="863" actId="1076"/>
          <ac:spMkLst>
            <pc:docMk/>
            <pc:sldMk cId="1900080103" sldId="562"/>
            <ac:spMk id="3" creationId="{363FB511-BB7D-90C4-2DDD-0EC6014D38E3}"/>
          </ac:spMkLst>
        </pc:spChg>
        <pc:spChg chg="del">
          <ac:chgData name="Ingrid Hjulstad Johansen" userId="ea32d43d-2d6a-4b74-99df-4b6b75e7775b" providerId="ADAL" clId="{11632CFF-EEAB-4FE8-B0F6-021D62B13E3B}" dt="2023-02-28T14:23:08.484" v="1082" actId="478"/>
          <ac:spMkLst>
            <pc:docMk/>
            <pc:sldMk cId="1900080103" sldId="562"/>
            <ac:spMk id="371" creationId="{00000000-0000-0000-0000-000000000000}"/>
          </ac:spMkLst>
        </pc:spChg>
        <pc:spChg chg="mod">
          <ac:chgData name="Ingrid Hjulstad Johansen" userId="ea32d43d-2d6a-4b74-99df-4b6b75e7775b" providerId="ADAL" clId="{11632CFF-EEAB-4FE8-B0F6-021D62B13E3B}" dt="2023-02-28T15:09:12.044" v="1975" actId="27636"/>
          <ac:spMkLst>
            <pc:docMk/>
            <pc:sldMk cId="1900080103" sldId="562"/>
            <ac:spMk id="372" creationId="{00000000-0000-0000-0000-000000000000}"/>
          </ac:spMkLst>
        </pc:spChg>
      </pc:sldChg>
      <pc:sldChg chg="addSp delSp modSp add mod">
        <pc:chgData name="Ingrid Hjulstad Johansen" userId="ea32d43d-2d6a-4b74-99df-4b6b75e7775b" providerId="ADAL" clId="{11632CFF-EEAB-4FE8-B0F6-021D62B13E3B}" dt="2023-03-01T08:27:55.835" v="5923" actId="20577"/>
        <pc:sldMkLst>
          <pc:docMk/>
          <pc:sldMk cId="360359408" sldId="563"/>
        </pc:sldMkLst>
        <pc:spChg chg="mod">
          <ac:chgData name="Ingrid Hjulstad Johansen" userId="ea32d43d-2d6a-4b74-99df-4b6b75e7775b" providerId="ADAL" clId="{11632CFF-EEAB-4FE8-B0F6-021D62B13E3B}" dt="2023-03-01T07:46:15.031" v="4763"/>
          <ac:spMkLst>
            <pc:docMk/>
            <pc:sldMk cId="360359408" sldId="563"/>
            <ac:spMk id="2" creationId="{37ED7AD3-0C11-BAF0-EC7A-5D6A810C5A02}"/>
          </ac:spMkLst>
        </pc:spChg>
        <pc:spChg chg="add del mod">
          <ac:chgData name="Ingrid Hjulstad Johansen" userId="ea32d43d-2d6a-4b74-99df-4b6b75e7775b" providerId="ADAL" clId="{11632CFF-EEAB-4FE8-B0F6-021D62B13E3B}" dt="2023-03-01T07:52:01.095" v="4827"/>
          <ac:spMkLst>
            <pc:docMk/>
            <pc:sldMk cId="360359408" sldId="563"/>
            <ac:spMk id="3" creationId="{A51E67B1-C22C-AAC9-A7AA-9BEE19A452AE}"/>
          </ac:spMkLst>
        </pc:spChg>
        <pc:spChg chg="add del mod">
          <ac:chgData name="Ingrid Hjulstad Johansen" userId="ea32d43d-2d6a-4b74-99df-4b6b75e7775b" providerId="ADAL" clId="{11632CFF-EEAB-4FE8-B0F6-021D62B13E3B}" dt="2023-02-28T14:06:07.951" v="946" actId="478"/>
          <ac:spMkLst>
            <pc:docMk/>
            <pc:sldMk cId="360359408" sldId="563"/>
            <ac:spMk id="3" creationId="{FA9430FA-1B4A-FB3F-7DB9-B78C7B46E7C1}"/>
          </ac:spMkLst>
        </pc:spChg>
        <pc:spChg chg="add del">
          <ac:chgData name="Ingrid Hjulstad Johansen" userId="ea32d43d-2d6a-4b74-99df-4b6b75e7775b" providerId="ADAL" clId="{11632CFF-EEAB-4FE8-B0F6-021D62B13E3B}" dt="2023-02-28T14:06:26.630" v="948" actId="478"/>
          <ac:spMkLst>
            <pc:docMk/>
            <pc:sldMk cId="360359408" sldId="563"/>
            <ac:spMk id="4" creationId="{3C554E2C-F733-459F-ADF0-03FDC0519288}"/>
          </ac:spMkLst>
        </pc:spChg>
        <pc:spChg chg="add mod">
          <ac:chgData name="Ingrid Hjulstad Johansen" userId="ea32d43d-2d6a-4b74-99df-4b6b75e7775b" providerId="ADAL" clId="{11632CFF-EEAB-4FE8-B0F6-021D62B13E3B}" dt="2023-03-01T07:52:42.108" v="4849" actId="1076"/>
          <ac:spMkLst>
            <pc:docMk/>
            <pc:sldMk cId="360359408" sldId="563"/>
            <ac:spMk id="4" creationId="{9E9388D8-9464-409E-FCF3-B34989BA1668}"/>
          </ac:spMkLst>
        </pc:spChg>
        <pc:spChg chg="add mod">
          <ac:chgData name="Ingrid Hjulstad Johansen" userId="ea32d43d-2d6a-4b74-99df-4b6b75e7775b" providerId="ADAL" clId="{11632CFF-EEAB-4FE8-B0F6-021D62B13E3B}" dt="2023-03-01T07:52:33.516" v="4847" actId="1076"/>
          <ac:spMkLst>
            <pc:docMk/>
            <pc:sldMk cId="360359408" sldId="563"/>
            <ac:spMk id="5" creationId="{4AE68508-1E80-2690-CD9D-23ED1B2E6AAA}"/>
          </ac:spMkLst>
        </pc:spChg>
        <pc:spChg chg="add mod">
          <ac:chgData name="Ingrid Hjulstad Johansen" userId="ea32d43d-2d6a-4b74-99df-4b6b75e7775b" providerId="ADAL" clId="{11632CFF-EEAB-4FE8-B0F6-021D62B13E3B}" dt="2023-03-01T07:52:37.629" v="4848" actId="1076"/>
          <ac:spMkLst>
            <pc:docMk/>
            <pc:sldMk cId="360359408" sldId="563"/>
            <ac:spMk id="6" creationId="{3E664269-A151-16CD-EB65-F2DA6F4FB21B}"/>
          </ac:spMkLst>
        </pc:spChg>
        <pc:spChg chg="add mod">
          <ac:chgData name="Ingrid Hjulstad Johansen" userId="ea32d43d-2d6a-4b74-99df-4b6b75e7775b" providerId="ADAL" clId="{11632CFF-EEAB-4FE8-B0F6-021D62B13E3B}" dt="2023-03-01T08:27:55.835" v="5923" actId="20577"/>
          <ac:spMkLst>
            <pc:docMk/>
            <pc:sldMk cId="360359408" sldId="563"/>
            <ac:spMk id="7" creationId="{BC4C0D92-77BD-FD37-6AFC-F3EEAB3B8D7D}"/>
          </ac:spMkLst>
        </pc:spChg>
      </pc:sldChg>
      <pc:sldChg chg="addSp delSp modSp add del mod">
        <pc:chgData name="Ingrid Hjulstad Johansen" userId="ea32d43d-2d6a-4b74-99df-4b6b75e7775b" providerId="ADAL" clId="{11632CFF-EEAB-4FE8-B0F6-021D62B13E3B}" dt="2023-02-28T16:02:26.316" v="2959" actId="47"/>
        <pc:sldMkLst>
          <pc:docMk/>
          <pc:sldMk cId="510868275" sldId="564"/>
        </pc:sldMkLst>
        <pc:spChg chg="add del mod">
          <ac:chgData name="Ingrid Hjulstad Johansen" userId="ea32d43d-2d6a-4b74-99df-4b6b75e7775b" providerId="ADAL" clId="{11632CFF-EEAB-4FE8-B0F6-021D62B13E3B}" dt="2023-02-28T14:24:10.163" v="1086" actId="478"/>
          <ac:spMkLst>
            <pc:docMk/>
            <pc:sldMk cId="510868275" sldId="564"/>
            <ac:spMk id="4" creationId="{DE09AA30-7D33-57DF-DBA2-5FE390586574}"/>
          </ac:spMkLst>
        </pc:spChg>
        <pc:spChg chg="del">
          <ac:chgData name="Ingrid Hjulstad Johansen" userId="ea32d43d-2d6a-4b74-99df-4b6b75e7775b" providerId="ADAL" clId="{11632CFF-EEAB-4FE8-B0F6-021D62B13E3B}" dt="2023-02-28T14:24:04.524" v="1085" actId="478"/>
          <ac:spMkLst>
            <pc:docMk/>
            <pc:sldMk cId="510868275" sldId="564"/>
            <ac:spMk id="372" creationId="{00000000-0000-0000-0000-000000000000}"/>
          </ac:spMkLst>
        </pc:spChg>
        <pc:picChg chg="add mod">
          <ac:chgData name="Ingrid Hjulstad Johansen" userId="ea32d43d-2d6a-4b74-99df-4b6b75e7775b" providerId="ADAL" clId="{11632CFF-EEAB-4FE8-B0F6-021D62B13E3B}" dt="2023-02-28T15:57:39.444" v="2844" actId="1076"/>
          <ac:picMkLst>
            <pc:docMk/>
            <pc:sldMk cId="510868275" sldId="564"/>
            <ac:picMk id="5" creationId="{15708090-819C-730A-44A7-1EF2F39F86DB}"/>
          </ac:picMkLst>
        </pc:picChg>
        <pc:picChg chg="add mod">
          <ac:chgData name="Ingrid Hjulstad Johansen" userId="ea32d43d-2d6a-4b74-99df-4b6b75e7775b" providerId="ADAL" clId="{11632CFF-EEAB-4FE8-B0F6-021D62B13E3B}" dt="2023-02-28T15:59:12.339" v="2853" actId="1076"/>
          <ac:picMkLst>
            <pc:docMk/>
            <pc:sldMk cId="510868275" sldId="564"/>
            <ac:picMk id="7" creationId="{A85DFF02-DFCF-F1D8-61C3-288EDCA093A0}"/>
          </ac:picMkLst>
        </pc:picChg>
        <pc:picChg chg="del">
          <ac:chgData name="Ingrid Hjulstad Johansen" userId="ea32d43d-2d6a-4b74-99df-4b6b75e7775b" providerId="ADAL" clId="{11632CFF-EEAB-4FE8-B0F6-021D62B13E3B}" dt="2023-02-28T14:23:46.479" v="1084" actId="478"/>
          <ac:picMkLst>
            <pc:docMk/>
            <pc:sldMk cId="510868275" sldId="564"/>
            <ac:picMk id="370" creationId="{00000000-0000-0000-0000-000000000000}"/>
          </ac:picMkLst>
        </pc:picChg>
      </pc:sldChg>
      <pc:sldChg chg="addSp delSp modSp add mod setBg">
        <pc:chgData name="Ingrid Hjulstad Johansen" userId="ea32d43d-2d6a-4b74-99df-4b6b75e7775b" providerId="ADAL" clId="{11632CFF-EEAB-4FE8-B0F6-021D62B13E3B}" dt="2023-02-28T14:50:11.081" v="1435" actId="6549"/>
        <pc:sldMkLst>
          <pc:docMk/>
          <pc:sldMk cId="674553360" sldId="565"/>
        </pc:sldMkLst>
        <pc:spChg chg="add mod">
          <ac:chgData name="Ingrid Hjulstad Johansen" userId="ea32d43d-2d6a-4b74-99df-4b6b75e7775b" providerId="ADAL" clId="{11632CFF-EEAB-4FE8-B0F6-021D62B13E3B}" dt="2023-02-28T14:49:55.452" v="1430" actId="1076"/>
          <ac:spMkLst>
            <pc:docMk/>
            <pc:sldMk cId="674553360" sldId="565"/>
            <ac:spMk id="2" creationId="{E7E8B44A-C327-210D-B07C-5F55066FCB44}"/>
          </ac:spMkLst>
        </pc:spChg>
        <pc:spChg chg="del">
          <ac:chgData name="Ingrid Hjulstad Johansen" userId="ea32d43d-2d6a-4b74-99df-4b6b75e7775b" providerId="ADAL" clId="{11632CFF-EEAB-4FE8-B0F6-021D62B13E3B}" dt="2023-02-28T14:46:38.797" v="1367" actId="478"/>
          <ac:spMkLst>
            <pc:docMk/>
            <pc:sldMk cId="674553360" sldId="565"/>
            <ac:spMk id="39" creationId="{D32EB0E2-F07D-4659-8650-A710CF1824B2}"/>
          </ac:spMkLst>
        </pc:spChg>
        <pc:spChg chg="del mod">
          <ac:chgData name="Ingrid Hjulstad Johansen" userId="ea32d43d-2d6a-4b74-99df-4b6b75e7775b" providerId="ADAL" clId="{11632CFF-EEAB-4FE8-B0F6-021D62B13E3B}" dt="2023-02-28T14:46:35.249" v="1366" actId="478"/>
          <ac:spMkLst>
            <pc:docMk/>
            <pc:sldMk cId="674553360" sldId="565"/>
            <ac:spMk id="40" creationId="{F8DD1ED8-19BF-4415-963B-F15C13026A63}"/>
          </ac:spMkLst>
        </pc:spChg>
        <pc:spChg chg="del">
          <ac:chgData name="Ingrid Hjulstad Johansen" userId="ea32d43d-2d6a-4b74-99df-4b6b75e7775b" providerId="ADAL" clId="{11632CFF-EEAB-4FE8-B0F6-021D62B13E3B}" dt="2023-02-28T14:46:44.767" v="1368" actId="478"/>
          <ac:spMkLst>
            <pc:docMk/>
            <pc:sldMk cId="674553360" sldId="565"/>
            <ac:spMk id="57" creationId="{B3ED5466-F5FB-40A0-8619-9E0181F960A0}"/>
          </ac:spMkLst>
        </pc:spChg>
        <pc:spChg chg="mod">
          <ac:chgData name="Ingrid Hjulstad Johansen" userId="ea32d43d-2d6a-4b74-99df-4b6b75e7775b" providerId="ADAL" clId="{11632CFF-EEAB-4FE8-B0F6-021D62B13E3B}" dt="2023-02-28T14:50:11.081" v="1435" actId="6549"/>
          <ac:spMkLst>
            <pc:docMk/>
            <pc:sldMk cId="674553360" sldId="565"/>
            <ac:spMk id="61" creationId="{AE4DCA29-A5BA-442B-B296-271EA926E27A}"/>
          </ac:spMkLst>
        </pc:spChg>
        <pc:picChg chg="del">
          <ac:chgData name="Ingrid Hjulstad Johansen" userId="ea32d43d-2d6a-4b74-99df-4b6b75e7775b" providerId="ADAL" clId="{11632CFF-EEAB-4FE8-B0F6-021D62B13E3B}" dt="2023-02-28T14:47:46.522" v="1409" actId="478"/>
          <ac:picMkLst>
            <pc:docMk/>
            <pc:sldMk cId="674553360" sldId="565"/>
            <ac:picMk id="1026" creationId="{07C31C3D-1E9C-4F50-AE23-D7F909F39D51}"/>
          </ac:picMkLst>
        </pc:picChg>
        <pc:cxnChg chg="del">
          <ac:chgData name="Ingrid Hjulstad Johansen" userId="ea32d43d-2d6a-4b74-99df-4b6b75e7775b" providerId="ADAL" clId="{11632CFF-EEAB-4FE8-B0F6-021D62B13E3B}" dt="2023-02-28T14:46:47.917" v="1369" actId="478"/>
          <ac:cxnSpMkLst>
            <pc:docMk/>
            <pc:sldMk cId="674553360" sldId="565"/>
            <ac:cxnSpMk id="55" creationId="{B06AECA2-CC32-4BE6-A90D-08560A98F407}"/>
          </ac:cxnSpMkLst>
        </pc:cxnChg>
        <pc:cxnChg chg="del">
          <ac:chgData name="Ingrid Hjulstad Johansen" userId="ea32d43d-2d6a-4b74-99df-4b6b75e7775b" providerId="ADAL" clId="{11632CFF-EEAB-4FE8-B0F6-021D62B13E3B}" dt="2023-02-28T14:47:08.500" v="1372" actId="478"/>
          <ac:cxnSpMkLst>
            <pc:docMk/>
            <pc:sldMk cId="674553360" sldId="565"/>
            <ac:cxnSpMk id="58" creationId="{AFCF10B5-DEE7-474F-B0B1-70D0C0D70A56}"/>
          </ac:cxnSpMkLst>
        </pc:cxnChg>
        <pc:cxnChg chg="del">
          <ac:chgData name="Ingrid Hjulstad Johansen" userId="ea32d43d-2d6a-4b74-99df-4b6b75e7775b" providerId="ADAL" clId="{11632CFF-EEAB-4FE8-B0F6-021D62B13E3B}" dt="2023-02-28T14:46:25.498" v="1363" actId="478"/>
          <ac:cxnSpMkLst>
            <pc:docMk/>
            <pc:sldMk cId="674553360" sldId="565"/>
            <ac:cxnSpMk id="62" creationId="{957F83A3-586D-4FE4-A4B6-1C1A9A1FD40C}"/>
          </ac:cxnSpMkLst>
        </pc:cxnChg>
        <pc:cxnChg chg="del">
          <ac:chgData name="Ingrid Hjulstad Johansen" userId="ea32d43d-2d6a-4b74-99df-4b6b75e7775b" providerId="ADAL" clId="{11632CFF-EEAB-4FE8-B0F6-021D62B13E3B}" dt="2023-02-28T14:46:29.439" v="1364" actId="478"/>
          <ac:cxnSpMkLst>
            <pc:docMk/>
            <pc:sldMk cId="674553360" sldId="565"/>
            <ac:cxnSpMk id="65" creationId="{575C8104-46BE-4DB9-BAA8-26A3597CB82A}"/>
          </ac:cxnSpMkLst>
        </pc:cxnChg>
      </pc:sldChg>
      <pc:sldChg chg="add del">
        <pc:chgData name="Ingrid Hjulstad Johansen" userId="ea32d43d-2d6a-4b74-99df-4b6b75e7775b" providerId="ADAL" clId="{11632CFF-EEAB-4FE8-B0F6-021D62B13E3B}" dt="2023-02-28T14:28:24.163" v="1091" actId="47"/>
        <pc:sldMkLst>
          <pc:docMk/>
          <pc:sldMk cId="784549811" sldId="571"/>
        </pc:sldMkLst>
      </pc:sldChg>
      <pc:sldChg chg="add del">
        <pc:chgData name="Ingrid Hjulstad Johansen" userId="ea32d43d-2d6a-4b74-99df-4b6b75e7775b" providerId="ADAL" clId="{11632CFF-EEAB-4FE8-B0F6-021D62B13E3B}" dt="2023-02-28T15:28:37.930" v="2085" actId="47"/>
        <pc:sldMkLst>
          <pc:docMk/>
          <pc:sldMk cId="4092732534" sldId="590"/>
        </pc:sldMkLst>
      </pc:sldChg>
      <pc:sldChg chg="addSp delSp modSp add mod modAnim">
        <pc:chgData name="Ingrid Hjulstad Johansen" userId="ea32d43d-2d6a-4b74-99df-4b6b75e7775b" providerId="ADAL" clId="{11632CFF-EEAB-4FE8-B0F6-021D62B13E3B}" dt="2023-02-28T16:50:24.061" v="4206"/>
        <pc:sldMkLst>
          <pc:docMk/>
          <pc:sldMk cId="142624903" sldId="605"/>
        </pc:sldMkLst>
        <pc:spChg chg="add del mod">
          <ac:chgData name="Ingrid Hjulstad Johansen" userId="ea32d43d-2d6a-4b74-99df-4b6b75e7775b" providerId="ADAL" clId="{11632CFF-EEAB-4FE8-B0F6-021D62B13E3B}" dt="2023-02-28T15:58:15.178" v="2847" actId="478"/>
          <ac:spMkLst>
            <pc:docMk/>
            <pc:sldMk cId="142624903" sldId="605"/>
            <ac:spMk id="3" creationId="{6656C121-BF97-79AE-DE4B-65D2EDDD0B71}"/>
          </ac:spMkLst>
        </pc:spChg>
        <pc:spChg chg="add mod">
          <ac:chgData name="Ingrid Hjulstad Johansen" userId="ea32d43d-2d6a-4b74-99df-4b6b75e7775b" providerId="ADAL" clId="{11632CFF-EEAB-4FE8-B0F6-021D62B13E3B}" dt="2023-02-28T15:58:42.042" v="2850"/>
          <ac:spMkLst>
            <pc:docMk/>
            <pc:sldMk cId="142624903" sldId="605"/>
            <ac:spMk id="5" creationId="{2E4307DF-FCB4-55F4-6AC5-8408EE9B30A2}"/>
          </ac:spMkLst>
        </pc:spChg>
        <pc:spChg chg="mod">
          <ac:chgData name="Ingrid Hjulstad Johansen" userId="ea32d43d-2d6a-4b74-99df-4b6b75e7775b" providerId="ADAL" clId="{11632CFF-EEAB-4FE8-B0F6-021D62B13E3B}" dt="2023-02-28T16:25:49.273" v="3845" actId="1076"/>
          <ac:spMkLst>
            <pc:docMk/>
            <pc:sldMk cId="142624903" sldId="605"/>
            <ac:spMk id="7" creationId="{2BB4D402-76B7-4186-82DF-9E2FB9F6F107}"/>
          </ac:spMkLst>
        </pc:spChg>
        <pc:spChg chg="mod">
          <ac:chgData name="Ingrid Hjulstad Johansen" userId="ea32d43d-2d6a-4b74-99df-4b6b75e7775b" providerId="ADAL" clId="{11632CFF-EEAB-4FE8-B0F6-021D62B13E3B}" dt="2023-02-28T16:25:55.672" v="3846" actId="1076"/>
          <ac:spMkLst>
            <pc:docMk/>
            <pc:sldMk cId="142624903" sldId="605"/>
            <ac:spMk id="10" creationId="{986E4714-D019-4D05-BE44-660881381043}"/>
          </ac:spMkLst>
        </pc:spChg>
        <pc:spChg chg="del">
          <ac:chgData name="Ingrid Hjulstad Johansen" userId="ea32d43d-2d6a-4b74-99df-4b6b75e7775b" providerId="ADAL" clId="{11632CFF-EEAB-4FE8-B0F6-021D62B13E3B}" dt="2023-02-28T16:50:17.353" v="4204" actId="478"/>
          <ac:spMkLst>
            <pc:docMk/>
            <pc:sldMk cId="142624903" sldId="605"/>
            <ac:spMk id="11" creationId="{B01E73E1-EC84-4449-B03C-17DD410992A2}"/>
          </ac:spMkLst>
        </pc:spChg>
        <pc:spChg chg="mod">
          <ac:chgData name="Ingrid Hjulstad Johansen" userId="ea32d43d-2d6a-4b74-99df-4b6b75e7775b" providerId="ADAL" clId="{11632CFF-EEAB-4FE8-B0F6-021D62B13E3B}" dt="2023-02-28T16:04:50.258" v="2974" actId="1076"/>
          <ac:spMkLst>
            <pc:docMk/>
            <pc:sldMk cId="142624903" sldId="605"/>
            <ac:spMk id="12" creationId="{DFB5BD22-F457-4A09-8B21-1351AEF58C6D}"/>
          </ac:spMkLst>
        </pc:spChg>
        <pc:spChg chg="mod">
          <ac:chgData name="Ingrid Hjulstad Johansen" userId="ea32d43d-2d6a-4b74-99df-4b6b75e7775b" providerId="ADAL" clId="{11632CFF-EEAB-4FE8-B0F6-021D62B13E3B}" dt="2023-02-28T16:25:28.993" v="3844" actId="1076"/>
          <ac:spMkLst>
            <pc:docMk/>
            <pc:sldMk cId="142624903" sldId="605"/>
            <ac:spMk id="13" creationId="{57090955-A7D4-497E-B7F5-712B96C385B6}"/>
          </ac:spMkLst>
        </pc:spChg>
        <pc:spChg chg="del">
          <ac:chgData name="Ingrid Hjulstad Johansen" userId="ea32d43d-2d6a-4b74-99df-4b6b75e7775b" providerId="ADAL" clId="{11632CFF-EEAB-4FE8-B0F6-021D62B13E3B}" dt="2023-02-28T15:58:11.831" v="2846" actId="478"/>
          <ac:spMkLst>
            <pc:docMk/>
            <pc:sldMk cId="142624903" sldId="605"/>
            <ac:spMk id="15" creationId="{FA2FB3C6-3B49-494A-9902-BCD03B425F14}"/>
          </ac:spMkLst>
        </pc:spChg>
        <pc:spChg chg="del">
          <ac:chgData name="Ingrid Hjulstad Johansen" userId="ea32d43d-2d6a-4b74-99df-4b6b75e7775b" providerId="ADAL" clId="{11632CFF-EEAB-4FE8-B0F6-021D62B13E3B}" dt="2023-02-28T15:58:21.430" v="2848" actId="478"/>
          <ac:spMkLst>
            <pc:docMk/>
            <pc:sldMk cId="142624903" sldId="605"/>
            <ac:spMk id="18" creationId="{3F9D78FF-8269-45B3-8256-3B3CA697D1BF}"/>
          </ac:spMkLst>
        </pc:spChg>
        <pc:spChg chg="add del">
          <ac:chgData name="Ingrid Hjulstad Johansen" userId="ea32d43d-2d6a-4b74-99df-4b6b75e7775b" providerId="ADAL" clId="{11632CFF-EEAB-4FE8-B0F6-021D62B13E3B}" dt="2023-02-28T16:23:43.355" v="3810" actId="11529"/>
          <ac:spMkLst>
            <pc:docMk/>
            <pc:sldMk cId="142624903" sldId="605"/>
            <ac:spMk id="20" creationId="{99F1C080-272B-B636-9B30-23D8254EEE31}"/>
          </ac:spMkLst>
        </pc:spChg>
        <pc:spChg chg="add mod">
          <ac:chgData name="Ingrid Hjulstad Johansen" userId="ea32d43d-2d6a-4b74-99df-4b6b75e7775b" providerId="ADAL" clId="{11632CFF-EEAB-4FE8-B0F6-021D62B13E3B}" dt="2023-02-28T16:25:16.978" v="3843" actId="20577"/>
          <ac:spMkLst>
            <pc:docMk/>
            <pc:sldMk cId="142624903" sldId="605"/>
            <ac:spMk id="21" creationId="{73910690-254C-9FC6-E8F5-57556F40E992}"/>
          </ac:spMkLst>
        </pc:spChg>
        <pc:picChg chg="add mod">
          <ac:chgData name="Ingrid Hjulstad Johansen" userId="ea32d43d-2d6a-4b74-99df-4b6b75e7775b" providerId="ADAL" clId="{11632CFF-EEAB-4FE8-B0F6-021D62B13E3B}" dt="2023-02-28T15:58:31.532" v="2849"/>
          <ac:picMkLst>
            <pc:docMk/>
            <pc:sldMk cId="142624903" sldId="605"/>
            <ac:picMk id="4" creationId="{A5179C67-BA75-900B-6CC3-C25DA0BBC916}"/>
          </ac:picMkLst>
        </pc:picChg>
        <pc:picChg chg="mod">
          <ac:chgData name="Ingrid Hjulstad Johansen" userId="ea32d43d-2d6a-4b74-99df-4b6b75e7775b" providerId="ADAL" clId="{11632CFF-EEAB-4FE8-B0F6-021D62B13E3B}" dt="2023-02-28T16:04:30.283" v="2971" actId="1076"/>
          <ac:picMkLst>
            <pc:docMk/>
            <pc:sldMk cId="142624903" sldId="605"/>
            <ac:picMk id="6" creationId="{CEDB3094-D684-4C58-A57E-19D1CCA629C3}"/>
          </ac:picMkLst>
        </pc:picChg>
        <pc:picChg chg="mod">
          <ac:chgData name="Ingrid Hjulstad Johansen" userId="ea32d43d-2d6a-4b74-99df-4b6b75e7775b" providerId="ADAL" clId="{11632CFF-EEAB-4FE8-B0F6-021D62B13E3B}" dt="2023-02-28T16:04:24.668" v="2970" actId="1076"/>
          <ac:picMkLst>
            <pc:docMk/>
            <pc:sldMk cId="142624903" sldId="605"/>
            <ac:picMk id="8" creationId="{C54AC0CF-8837-4EC4-B6FC-B1969C325AB4}"/>
          </ac:picMkLst>
        </pc:picChg>
        <pc:picChg chg="mod">
          <ac:chgData name="Ingrid Hjulstad Johansen" userId="ea32d43d-2d6a-4b74-99df-4b6b75e7775b" providerId="ADAL" clId="{11632CFF-EEAB-4FE8-B0F6-021D62B13E3B}" dt="2023-02-28T16:05:15.243" v="2977" actId="1076"/>
          <ac:picMkLst>
            <pc:docMk/>
            <pc:sldMk cId="142624903" sldId="605"/>
            <ac:picMk id="9" creationId="{B3B0899B-BCEB-4B55-A169-960D64CDCC96}"/>
          </ac:picMkLst>
        </pc:picChg>
        <pc:picChg chg="mod">
          <ac:chgData name="Ingrid Hjulstad Johansen" userId="ea32d43d-2d6a-4b74-99df-4b6b75e7775b" providerId="ADAL" clId="{11632CFF-EEAB-4FE8-B0F6-021D62B13E3B}" dt="2023-02-28T16:04:13.106" v="2969" actId="1076"/>
          <ac:picMkLst>
            <pc:docMk/>
            <pc:sldMk cId="142624903" sldId="605"/>
            <ac:picMk id="14" creationId="{2FC094CE-BD9E-4783-B84B-467F3B19A732}"/>
          </ac:picMkLst>
        </pc:picChg>
        <pc:picChg chg="add mod">
          <ac:chgData name="Ingrid Hjulstad Johansen" userId="ea32d43d-2d6a-4b74-99df-4b6b75e7775b" providerId="ADAL" clId="{11632CFF-EEAB-4FE8-B0F6-021D62B13E3B}" dt="2023-02-28T16:04:05.459" v="2968" actId="1076"/>
          <ac:picMkLst>
            <pc:docMk/>
            <pc:sldMk cId="142624903" sldId="605"/>
            <ac:picMk id="16" creationId="{CCC60390-990B-079D-89FA-BB513F9FB908}"/>
          </ac:picMkLst>
        </pc:picChg>
        <pc:picChg chg="add mod">
          <ac:chgData name="Ingrid Hjulstad Johansen" userId="ea32d43d-2d6a-4b74-99df-4b6b75e7775b" providerId="ADAL" clId="{11632CFF-EEAB-4FE8-B0F6-021D62B13E3B}" dt="2023-02-28T16:05:31.075" v="2979" actId="1076"/>
          <ac:picMkLst>
            <pc:docMk/>
            <pc:sldMk cId="142624903" sldId="605"/>
            <ac:picMk id="19" creationId="{742A1E31-62A9-10F2-6D6D-9F424053E766}"/>
          </ac:picMkLst>
        </pc:picChg>
      </pc:sldChg>
      <pc:sldChg chg="add del">
        <pc:chgData name="Ingrid Hjulstad Johansen" userId="ea32d43d-2d6a-4b74-99df-4b6b75e7775b" providerId="ADAL" clId="{11632CFF-EEAB-4FE8-B0F6-021D62B13E3B}" dt="2023-02-28T14:34:59.793" v="1336" actId="47"/>
        <pc:sldMkLst>
          <pc:docMk/>
          <pc:sldMk cId="528919476" sldId="606"/>
        </pc:sldMkLst>
      </pc:sldChg>
      <pc:sldChg chg="add del">
        <pc:chgData name="Ingrid Hjulstad Johansen" userId="ea32d43d-2d6a-4b74-99df-4b6b75e7775b" providerId="ADAL" clId="{11632CFF-EEAB-4FE8-B0F6-021D62B13E3B}" dt="2023-02-28T16:23:21.433" v="3807" actId="47"/>
        <pc:sldMkLst>
          <pc:docMk/>
          <pc:sldMk cId="3126802206" sldId="609"/>
        </pc:sldMkLst>
      </pc:sldChg>
      <pc:sldChg chg="add del">
        <pc:chgData name="Ingrid Hjulstad Johansen" userId="ea32d43d-2d6a-4b74-99df-4b6b75e7775b" providerId="ADAL" clId="{11632CFF-EEAB-4FE8-B0F6-021D62B13E3B}" dt="2023-02-28T16:23:22.576" v="3808" actId="47"/>
        <pc:sldMkLst>
          <pc:docMk/>
          <pc:sldMk cId="2405046157" sldId="610"/>
        </pc:sldMkLst>
      </pc:sldChg>
      <pc:sldChg chg="add del">
        <pc:chgData name="Ingrid Hjulstad Johansen" userId="ea32d43d-2d6a-4b74-99df-4b6b75e7775b" providerId="ADAL" clId="{11632CFF-EEAB-4FE8-B0F6-021D62B13E3B}" dt="2023-02-28T16:23:18.490" v="3805" actId="47"/>
        <pc:sldMkLst>
          <pc:docMk/>
          <pc:sldMk cId="2969908536" sldId="629"/>
        </pc:sldMkLst>
      </pc:sldChg>
      <pc:sldChg chg="add del">
        <pc:chgData name="Ingrid Hjulstad Johansen" userId="ea32d43d-2d6a-4b74-99df-4b6b75e7775b" providerId="ADAL" clId="{11632CFF-EEAB-4FE8-B0F6-021D62B13E3B}" dt="2023-02-28T16:23:20.668" v="3806" actId="47"/>
        <pc:sldMkLst>
          <pc:docMk/>
          <pc:sldMk cId="134479104" sldId="630"/>
        </pc:sldMkLst>
      </pc:sldChg>
      <pc:sldChg chg="addSp delSp modSp new mod ord">
        <pc:chgData name="Ingrid Hjulstad Johansen" userId="ea32d43d-2d6a-4b74-99df-4b6b75e7775b" providerId="ADAL" clId="{11632CFF-EEAB-4FE8-B0F6-021D62B13E3B}" dt="2023-03-01T09:19:20.051" v="5947" actId="6549"/>
        <pc:sldMkLst>
          <pc:docMk/>
          <pc:sldMk cId="3297767134" sldId="631"/>
        </pc:sldMkLst>
        <pc:spChg chg="mod">
          <ac:chgData name="Ingrid Hjulstad Johansen" userId="ea32d43d-2d6a-4b74-99df-4b6b75e7775b" providerId="ADAL" clId="{11632CFF-EEAB-4FE8-B0F6-021D62B13E3B}" dt="2023-03-01T09:19:20.051" v="5947" actId="6549"/>
          <ac:spMkLst>
            <pc:docMk/>
            <pc:sldMk cId="3297767134" sldId="631"/>
            <ac:spMk id="2" creationId="{2196AF4E-EEA1-41AB-1EA4-8206C414048D}"/>
          </ac:spMkLst>
        </pc:spChg>
        <pc:spChg chg="mod">
          <ac:chgData name="Ingrid Hjulstad Johansen" userId="ea32d43d-2d6a-4b74-99df-4b6b75e7775b" providerId="ADAL" clId="{11632CFF-EEAB-4FE8-B0F6-021D62B13E3B}" dt="2023-02-28T17:31:37.309" v="4444" actId="6549"/>
          <ac:spMkLst>
            <pc:docMk/>
            <pc:sldMk cId="3297767134" sldId="631"/>
            <ac:spMk id="3" creationId="{1A17FE4C-372F-2A2C-1B67-03BA95220F36}"/>
          </ac:spMkLst>
        </pc:spChg>
        <pc:picChg chg="add del mod">
          <ac:chgData name="Ingrid Hjulstad Johansen" userId="ea32d43d-2d6a-4b74-99df-4b6b75e7775b" providerId="ADAL" clId="{11632CFF-EEAB-4FE8-B0F6-021D62B13E3B}" dt="2023-02-28T15:27:59.004" v="2080" actId="478"/>
          <ac:picMkLst>
            <pc:docMk/>
            <pc:sldMk cId="3297767134" sldId="631"/>
            <ac:picMk id="4" creationId="{F7701DBB-15A9-51EF-5352-4190E6E38AB2}"/>
          </ac:picMkLst>
        </pc:picChg>
        <pc:picChg chg="add mod">
          <ac:chgData name="Ingrid Hjulstad Johansen" userId="ea32d43d-2d6a-4b74-99df-4b6b75e7775b" providerId="ADAL" clId="{11632CFF-EEAB-4FE8-B0F6-021D62B13E3B}" dt="2023-02-28T15:28:01.682" v="2081"/>
          <ac:picMkLst>
            <pc:docMk/>
            <pc:sldMk cId="3297767134" sldId="631"/>
            <ac:picMk id="5" creationId="{6D0516E2-FCB8-24D2-08D6-28EF0DDC8FE2}"/>
          </ac:picMkLst>
        </pc:picChg>
      </pc:sldChg>
      <pc:sldChg chg="add del ord">
        <pc:chgData name="Ingrid Hjulstad Johansen" userId="ea32d43d-2d6a-4b74-99df-4b6b75e7775b" providerId="ADAL" clId="{11632CFF-EEAB-4FE8-B0F6-021D62B13E3B}" dt="2023-02-28T16:57:37.386" v="4245" actId="47"/>
        <pc:sldMkLst>
          <pc:docMk/>
          <pc:sldMk cId="0" sldId="632"/>
        </pc:sldMkLst>
      </pc:sldChg>
      <pc:sldChg chg="add del">
        <pc:chgData name="Ingrid Hjulstad Johansen" userId="ea32d43d-2d6a-4b74-99df-4b6b75e7775b" providerId="ADAL" clId="{11632CFF-EEAB-4FE8-B0F6-021D62B13E3B}" dt="2023-02-28T15:10:20.458" v="1976" actId="47"/>
        <pc:sldMkLst>
          <pc:docMk/>
          <pc:sldMk cId="991031449" sldId="633"/>
        </pc:sldMkLst>
      </pc:sldChg>
      <pc:sldChg chg="add del">
        <pc:chgData name="Ingrid Hjulstad Johansen" userId="ea32d43d-2d6a-4b74-99df-4b6b75e7775b" providerId="ADAL" clId="{11632CFF-EEAB-4FE8-B0F6-021D62B13E3B}" dt="2023-02-28T15:10:25.012" v="1977" actId="47"/>
        <pc:sldMkLst>
          <pc:docMk/>
          <pc:sldMk cId="358738386" sldId="634"/>
        </pc:sldMkLst>
      </pc:sldChg>
      <pc:sldChg chg="addSp modSp add mod ord">
        <pc:chgData name="Ingrid Hjulstad Johansen" userId="ea32d43d-2d6a-4b74-99df-4b6b75e7775b" providerId="ADAL" clId="{11632CFF-EEAB-4FE8-B0F6-021D62B13E3B}" dt="2023-02-28T15:54:35.540" v="2807" actId="20577"/>
        <pc:sldMkLst>
          <pc:docMk/>
          <pc:sldMk cId="499749696" sldId="635"/>
        </pc:sldMkLst>
        <pc:spChg chg="add mod">
          <ac:chgData name="Ingrid Hjulstad Johansen" userId="ea32d43d-2d6a-4b74-99df-4b6b75e7775b" providerId="ADAL" clId="{11632CFF-EEAB-4FE8-B0F6-021D62B13E3B}" dt="2023-02-28T15:54:35.540" v="2807" actId="20577"/>
          <ac:spMkLst>
            <pc:docMk/>
            <pc:sldMk cId="499749696" sldId="635"/>
            <ac:spMk id="3" creationId="{994FD85C-80A9-477B-8779-45C1A06C94A7}"/>
          </ac:spMkLst>
        </pc:spChg>
      </pc:sldChg>
      <pc:sldChg chg="modSp add mod">
        <pc:chgData name="Ingrid Hjulstad Johansen" userId="ea32d43d-2d6a-4b74-99df-4b6b75e7775b" providerId="ADAL" clId="{11632CFF-EEAB-4FE8-B0F6-021D62B13E3B}" dt="2023-02-28T14:55:30.489" v="1568" actId="20577"/>
        <pc:sldMkLst>
          <pc:docMk/>
          <pc:sldMk cId="482674689" sldId="636"/>
        </pc:sldMkLst>
        <pc:spChg chg="mod">
          <ac:chgData name="Ingrid Hjulstad Johansen" userId="ea32d43d-2d6a-4b74-99df-4b6b75e7775b" providerId="ADAL" clId="{11632CFF-EEAB-4FE8-B0F6-021D62B13E3B}" dt="2023-02-28T14:55:30.489" v="1568" actId="20577"/>
          <ac:spMkLst>
            <pc:docMk/>
            <pc:sldMk cId="482674689" sldId="636"/>
            <ac:spMk id="3" creationId="{994FD85C-80A9-477B-8779-45C1A06C94A7}"/>
          </ac:spMkLst>
        </pc:spChg>
      </pc:sldChg>
      <pc:sldChg chg="addSp modSp add mod ord">
        <pc:chgData name="Ingrid Hjulstad Johansen" userId="ea32d43d-2d6a-4b74-99df-4b6b75e7775b" providerId="ADAL" clId="{11632CFF-EEAB-4FE8-B0F6-021D62B13E3B}" dt="2023-02-28T18:05:10.669" v="4505" actId="20577"/>
        <pc:sldMkLst>
          <pc:docMk/>
          <pc:sldMk cId="2789975444" sldId="637"/>
        </pc:sldMkLst>
        <pc:spChg chg="mod">
          <ac:chgData name="Ingrid Hjulstad Johansen" userId="ea32d43d-2d6a-4b74-99df-4b6b75e7775b" providerId="ADAL" clId="{11632CFF-EEAB-4FE8-B0F6-021D62B13E3B}" dt="2023-02-28T14:57:57.231" v="1583" actId="20577"/>
          <ac:spMkLst>
            <pc:docMk/>
            <pc:sldMk cId="2789975444" sldId="637"/>
            <ac:spMk id="2" creationId="{2196AF4E-EEA1-41AB-1EA4-8206C414048D}"/>
          </ac:spMkLst>
        </pc:spChg>
        <pc:spChg chg="mod">
          <ac:chgData name="Ingrid Hjulstad Johansen" userId="ea32d43d-2d6a-4b74-99df-4b6b75e7775b" providerId="ADAL" clId="{11632CFF-EEAB-4FE8-B0F6-021D62B13E3B}" dt="2023-02-28T18:05:10.669" v="4505" actId="20577"/>
          <ac:spMkLst>
            <pc:docMk/>
            <pc:sldMk cId="2789975444" sldId="637"/>
            <ac:spMk id="3" creationId="{1A17FE4C-372F-2A2C-1B67-03BA95220F36}"/>
          </ac:spMkLst>
        </pc:spChg>
        <pc:spChg chg="add mod">
          <ac:chgData name="Ingrid Hjulstad Johansen" userId="ea32d43d-2d6a-4b74-99df-4b6b75e7775b" providerId="ADAL" clId="{11632CFF-EEAB-4FE8-B0F6-021D62B13E3B}" dt="2023-02-28T15:02:31.190" v="1817" actId="1076"/>
          <ac:spMkLst>
            <pc:docMk/>
            <pc:sldMk cId="2789975444" sldId="637"/>
            <ac:spMk id="5" creationId="{A3C70219-C775-783E-F6F7-B57313716396}"/>
          </ac:spMkLst>
        </pc:spChg>
      </pc:sldChg>
      <pc:sldChg chg="modSp add mod">
        <pc:chgData name="Ingrid Hjulstad Johansen" userId="ea32d43d-2d6a-4b74-99df-4b6b75e7775b" providerId="ADAL" clId="{11632CFF-EEAB-4FE8-B0F6-021D62B13E3B}" dt="2023-02-28T15:55:18.148" v="2828" actId="6549"/>
        <pc:sldMkLst>
          <pc:docMk/>
          <pc:sldMk cId="4137261305" sldId="638"/>
        </pc:sldMkLst>
        <pc:spChg chg="mod">
          <ac:chgData name="Ingrid Hjulstad Johansen" userId="ea32d43d-2d6a-4b74-99df-4b6b75e7775b" providerId="ADAL" clId="{11632CFF-EEAB-4FE8-B0F6-021D62B13E3B}" dt="2023-02-28T15:55:18.148" v="2828" actId="6549"/>
          <ac:spMkLst>
            <pc:docMk/>
            <pc:sldMk cId="4137261305" sldId="638"/>
            <ac:spMk id="3" creationId="{994FD85C-80A9-477B-8779-45C1A06C94A7}"/>
          </ac:spMkLst>
        </pc:spChg>
      </pc:sldChg>
      <pc:sldChg chg="addSp delSp modSp new mod ord modClrScheme chgLayout">
        <pc:chgData name="Ingrid Hjulstad Johansen" userId="ea32d43d-2d6a-4b74-99df-4b6b75e7775b" providerId="ADAL" clId="{11632CFF-EEAB-4FE8-B0F6-021D62B13E3B}" dt="2023-03-01T11:24:40.300" v="6623" actId="20577"/>
        <pc:sldMkLst>
          <pc:docMk/>
          <pc:sldMk cId="726925732" sldId="639"/>
        </pc:sldMkLst>
        <pc:spChg chg="del mod ord">
          <ac:chgData name="Ingrid Hjulstad Johansen" userId="ea32d43d-2d6a-4b74-99df-4b6b75e7775b" providerId="ADAL" clId="{11632CFF-EEAB-4FE8-B0F6-021D62B13E3B}" dt="2023-02-28T15:31:36.234" v="2098" actId="700"/>
          <ac:spMkLst>
            <pc:docMk/>
            <pc:sldMk cId="726925732" sldId="639"/>
            <ac:spMk id="2" creationId="{A029A741-4BA1-432C-5EE0-79F4DB758AF3}"/>
          </ac:spMkLst>
        </pc:spChg>
        <pc:spChg chg="del mod ord">
          <ac:chgData name="Ingrid Hjulstad Johansen" userId="ea32d43d-2d6a-4b74-99df-4b6b75e7775b" providerId="ADAL" clId="{11632CFF-EEAB-4FE8-B0F6-021D62B13E3B}" dt="2023-02-28T15:31:36.234" v="2098" actId="700"/>
          <ac:spMkLst>
            <pc:docMk/>
            <pc:sldMk cId="726925732" sldId="639"/>
            <ac:spMk id="3" creationId="{2A9751CA-6CFB-2990-720B-2B3195E74AE5}"/>
          </ac:spMkLst>
        </pc:spChg>
        <pc:spChg chg="add mod ord">
          <ac:chgData name="Ingrid Hjulstad Johansen" userId="ea32d43d-2d6a-4b74-99df-4b6b75e7775b" providerId="ADAL" clId="{11632CFF-EEAB-4FE8-B0F6-021D62B13E3B}" dt="2023-03-01T11:24:19.521" v="6618" actId="1076"/>
          <ac:spMkLst>
            <pc:docMk/>
            <pc:sldMk cId="726925732" sldId="639"/>
            <ac:spMk id="4" creationId="{A86F5C73-273F-99A3-811D-8FF522B4334D}"/>
          </ac:spMkLst>
        </pc:spChg>
        <pc:spChg chg="add mod ord">
          <ac:chgData name="Ingrid Hjulstad Johansen" userId="ea32d43d-2d6a-4b74-99df-4b6b75e7775b" providerId="ADAL" clId="{11632CFF-EEAB-4FE8-B0F6-021D62B13E3B}" dt="2023-02-28T15:31:54.556" v="2131" actId="20577"/>
          <ac:spMkLst>
            <pc:docMk/>
            <pc:sldMk cId="726925732" sldId="639"/>
            <ac:spMk id="5" creationId="{D68EEF1A-DFD4-FE5A-420E-FAFD18567B33}"/>
          </ac:spMkLst>
        </pc:spChg>
        <pc:spChg chg="add mod ord">
          <ac:chgData name="Ingrid Hjulstad Johansen" userId="ea32d43d-2d6a-4b74-99df-4b6b75e7775b" providerId="ADAL" clId="{11632CFF-EEAB-4FE8-B0F6-021D62B13E3B}" dt="2023-03-01T11:23:29.671" v="6614" actId="20577"/>
          <ac:spMkLst>
            <pc:docMk/>
            <pc:sldMk cId="726925732" sldId="639"/>
            <ac:spMk id="6" creationId="{04E79892-3B7F-662E-9593-DDB0863B3902}"/>
          </ac:spMkLst>
        </pc:spChg>
        <pc:spChg chg="add mod ord">
          <ac:chgData name="Ingrid Hjulstad Johansen" userId="ea32d43d-2d6a-4b74-99df-4b6b75e7775b" providerId="ADAL" clId="{11632CFF-EEAB-4FE8-B0F6-021D62B13E3B}" dt="2023-02-28T15:31:59.467" v="2138" actId="20577"/>
          <ac:spMkLst>
            <pc:docMk/>
            <pc:sldMk cId="726925732" sldId="639"/>
            <ac:spMk id="7" creationId="{2A00F066-8266-59FE-7F18-2C3AE77098F2}"/>
          </ac:spMkLst>
        </pc:spChg>
        <pc:spChg chg="add mod ord">
          <ac:chgData name="Ingrid Hjulstad Johansen" userId="ea32d43d-2d6a-4b74-99df-4b6b75e7775b" providerId="ADAL" clId="{11632CFF-EEAB-4FE8-B0F6-021D62B13E3B}" dt="2023-03-01T11:24:40.300" v="6623" actId="20577"/>
          <ac:spMkLst>
            <pc:docMk/>
            <pc:sldMk cId="726925732" sldId="639"/>
            <ac:spMk id="8" creationId="{6FA400FE-ED45-2D61-F3AE-24A94A0FBE96}"/>
          </ac:spMkLst>
        </pc:spChg>
      </pc:sldChg>
      <pc:sldChg chg="modSp new mod modAnim">
        <pc:chgData name="Ingrid Hjulstad Johansen" userId="ea32d43d-2d6a-4b74-99df-4b6b75e7775b" providerId="ADAL" clId="{11632CFF-EEAB-4FE8-B0F6-021D62B13E3B}" dt="2023-03-01T09:28:15.773" v="6173" actId="14100"/>
        <pc:sldMkLst>
          <pc:docMk/>
          <pc:sldMk cId="4293186159" sldId="640"/>
        </pc:sldMkLst>
        <pc:spChg chg="mod">
          <ac:chgData name="Ingrid Hjulstad Johansen" userId="ea32d43d-2d6a-4b74-99df-4b6b75e7775b" providerId="ADAL" clId="{11632CFF-EEAB-4FE8-B0F6-021D62B13E3B}" dt="2023-02-28T15:46:36.768" v="2192" actId="20577"/>
          <ac:spMkLst>
            <pc:docMk/>
            <pc:sldMk cId="4293186159" sldId="640"/>
            <ac:spMk id="2" creationId="{388D0F1A-2FB1-D50D-6B0C-7C87437FE094}"/>
          </ac:spMkLst>
        </pc:spChg>
        <pc:spChg chg="mod">
          <ac:chgData name="Ingrid Hjulstad Johansen" userId="ea32d43d-2d6a-4b74-99df-4b6b75e7775b" providerId="ADAL" clId="{11632CFF-EEAB-4FE8-B0F6-021D62B13E3B}" dt="2023-03-01T09:28:15.773" v="6173" actId="14100"/>
          <ac:spMkLst>
            <pc:docMk/>
            <pc:sldMk cId="4293186159" sldId="640"/>
            <ac:spMk id="3" creationId="{EA24B6E5-DC08-5553-23AE-9B79B5D6CFDC}"/>
          </ac:spMkLst>
        </pc:spChg>
      </pc:sldChg>
      <pc:sldChg chg="addSp delSp modSp add mod modClrScheme delAnim modAnim chgLayout">
        <pc:chgData name="Ingrid Hjulstad Johansen" userId="ea32d43d-2d6a-4b74-99df-4b6b75e7775b" providerId="ADAL" clId="{11632CFF-EEAB-4FE8-B0F6-021D62B13E3B}" dt="2023-02-28T16:50:48.470" v="4207" actId="1076"/>
        <pc:sldMkLst>
          <pc:docMk/>
          <pc:sldMk cId="842768666" sldId="641"/>
        </pc:sldMkLst>
        <pc:spChg chg="add mod ord">
          <ac:chgData name="Ingrid Hjulstad Johansen" userId="ea32d43d-2d6a-4b74-99df-4b6b75e7775b" providerId="ADAL" clId="{11632CFF-EEAB-4FE8-B0F6-021D62B13E3B}" dt="2023-02-28T16:08:16.804" v="3091" actId="20577"/>
          <ac:spMkLst>
            <pc:docMk/>
            <pc:sldMk cId="842768666" sldId="641"/>
            <ac:spMk id="2" creationId="{2690260A-1BB7-2ABC-B433-0D6A845C3A85}"/>
          </ac:spMkLst>
        </pc:spChg>
        <pc:spChg chg="add del mod ord">
          <ac:chgData name="Ingrid Hjulstad Johansen" userId="ea32d43d-2d6a-4b74-99df-4b6b75e7775b" providerId="ADAL" clId="{11632CFF-EEAB-4FE8-B0F6-021D62B13E3B}" dt="2023-02-28T16:06:37.092" v="2984" actId="478"/>
          <ac:spMkLst>
            <pc:docMk/>
            <pc:sldMk cId="842768666" sldId="641"/>
            <ac:spMk id="3" creationId="{D6A86625-F1C0-4F72-33A3-60704F05517A}"/>
          </ac:spMkLst>
        </pc:spChg>
        <pc:spChg chg="del mod">
          <ac:chgData name="Ingrid Hjulstad Johansen" userId="ea32d43d-2d6a-4b74-99df-4b6b75e7775b" providerId="ADAL" clId="{11632CFF-EEAB-4FE8-B0F6-021D62B13E3B}" dt="2023-02-28T16:10:06.957" v="3131" actId="478"/>
          <ac:spMkLst>
            <pc:docMk/>
            <pc:sldMk cId="842768666" sldId="641"/>
            <ac:spMk id="5" creationId="{2E4307DF-FCB4-55F4-6AC5-8408EE9B30A2}"/>
          </ac:spMkLst>
        </pc:spChg>
        <pc:spChg chg="del">
          <ac:chgData name="Ingrid Hjulstad Johansen" userId="ea32d43d-2d6a-4b74-99df-4b6b75e7775b" providerId="ADAL" clId="{11632CFF-EEAB-4FE8-B0F6-021D62B13E3B}" dt="2023-02-28T16:08:51.091" v="3125" actId="478"/>
          <ac:spMkLst>
            <pc:docMk/>
            <pc:sldMk cId="842768666" sldId="641"/>
            <ac:spMk id="7" creationId="{2BB4D402-76B7-4186-82DF-9E2FB9F6F107}"/>
          </ac:spMkLst>
        </pc:spChg>
        <pc:spChg chg="del">
          <ac:chgData name="Ingrid Hjulstad Johansen" userId="ea32d43d-2d6a-4b74-99df-4b6b75e7775b" providerId="ADAL" clId="{11632CFF-EEAB-4FE8-B0F6-021D62B13E3B}" dt="2023-02-28T16:08:58.823" v="3126" actId="478"/>
          <ac:spMkLst>
            <pc:docMk/>
            <pc:sldMk cId="842768666" sldId="641"/>
            <ac:spMk id="10" creationId="{986E4714-D019-4D05-BE44-660881381043}"/>
          </ac:spMkLst>
        </pc:spChg>
        <pc:spChg chg="del">
          <ac:chgData name="Ingrid Hjulstad Johansen" userId="ea32d43d-2d6a-4b74-99df-4b6b75e7775b" providerId="ADAL" clId="{11632CFF-EEAB-4FE8-B0F6-021D62B13E3B}" dt="2023-02-28T16:09:41.846" v="3128" actId="478"/>
          <ac:spMkLst>
            <pc:docMk/>
            <pc:sldMk cId="842768666" sldId="641"/>
            <ac:spMk id="12" creationId="{DFB5BD22-F457-4A09-8B21-1351AEF58C6D}"/>
          </ac:spMkLst>
        </pc:spChg>
        <pc:spChg chg="del">
          <ac:chgData name="Ingrid Hjulstad Johansen" userId="ea32d43d-2d6a-4b74-99df-4b6b75e7775b" providerId="ADAL" clId="{11632CFF-EEAB-4FE8-B0F6-021D62B13E3B}" dt="2023-02-28T16:09:46.884" v="3129" actId="478"/>
          <ac:spMkLst>
            <pc:docMk/>
            <pc:sldMk cId="842768666" sldId="641"/>
            <ac:spMk id="13" creationId="{57090955-A7D4-497E-B7F5-712B96C385B6}"/>
          </ac:spMkLst>
        </pc:spChg>
        <pc:spChg chg="add mod ord">
          <ac:chgData name="Ingrid Hjulstad Johansen" userId="ea32d43d-2d6a-4b74-99df-4b6b75e7775b" providerId="ADAL" clId="{11632CFF-EEAB-4FE8-B0F6-021D62B13E3B}" dt="2023-02-28T16:22:28.745" v="3801" actId="1076"/>
          <ac:spMkLst>
            <pc:docMk/>
            <pc:sldMk cId="842768666" sldId="641"/>
            <ac:spMk id="15" creationId="{0073352A-209E-FA4E-3447-CF340505BBBB}"/>
          </ac:spMkLst>
        </pc:spChg>
        <pc:spChg chg="add del mod ord">
          <ac:chgData name="Ingrid Hjulstad Johansen" userId="ea32d43d-2d6a-4b74-99df-4b6b75e7775b" providerId="ADAL" clId="{11632CFF-EEAB-4FE8-B0F6-021D62B13E3B}" dt="2023-02-28T16:06:43.335" v="2985" actId="478"/>
          <ac:spMkLst>
            <pc:docMk/>
            <pc:sldMk cId="842768666" sldId="641"/>
            <ac:spMk id="18" creationId="{4FAD6ED4-A1C9-7DDA-6BCF-536E827336B2}"/>
          </ac:spMkLst>
        </pc:spChg>
        <pc:spChg chg="add mod ord">
          <ac:chgData name="Ingrid Hjulstad Johansen" userId="ea32d43d-2d6a-4b74-99df-4b6b75e7775b" providerId="ADAL" clId="{11632CFF-EEAB-4FE8-B0F6-021D62B13E3B}" dt="2023-02-28T16:27:21.675" v="3869" actId="5793"/>
          <ac:spMkLst>
            <pc:docMk/>
            <pc:sldMk cId="842768666" sldId="641"/>
            <ac:spMk id="20" creationId="{46A04E40-69EA-2D79-CA20-DF5FB4C0A146}"/>
          </ac:spMkLst>
        </pc:spChg>
        <pc:picChg chg="mod">
          <ac:chgData name="Ingrid Hjulstad Johansen" userId="ea32d43d-2d6a-4b74-99df-4b6b75e7775b" providerId="ADAL" clId="{11632CFF-EEAB-4FE8-B0F6-021D62B13E3B}" dt="2023-02-28T16:22:42.481" v="3803" actId="1076"/>
          <ac:picMkLst>
            <pc:docMk/>
            <pc:sldMk cId="842768666" sldId="641"/>
            <ac:picMk id="6" creationId="{CEDB3094-D684-4C58-A57E-19D1CCA629C3}"/>
          </ac:picMkLst>
        </pc:picChg>
        <pc:picChg chg="mod">
          <ac:chgData name="Ingrid Hjulstad Johansen" userId="ea32d43d-2d6a-4b74-99df-4b6b75e7775b" providerId="ADAL" clId="{11632CFF-EEAB-4FE8-B0F6-021D62B13E3B}" dt="2023-02-28T16:50:48.470" v="4207" actId="1076"/>
          <ac:picMkLst>
            <pc:docMk/>
            <pc:sldMk cId="842768666" sldId="641"/>
            <ac:picMk id="8" creationId="{C54AC0CF-8837-4EC4-B6FC-B1969C325AB4}"/>
          </ac:picMkLst>
        </pc:picChg>
        <pc:picChg chg="mod">
          <ac:chgData name="Ingrid Hjulstad Johansen" userId="ea32d43d-2d6a-4b74-99df-4b6b75e7775b" providerId="ADAL" clId="{11632CFF-EEAB-4FE8-B0F6-021D62B13E3B}" dt="2023-02-28T16:22:36.217" v="3802" actId="1076"/>
          <ac:picMkLst>
            <pc:docMk/>
            <pc:sldMk cId="842768666" sldId="641"/>
            <ac:picMk id="9" creationId="{B3B0899B-BCEB-4B55-A169-960D64CDCC96}"/>
          </ac:picMkLst>
        </pc:picChg>
        <pc:picChg chg="mod">
          <ac:chgData name="Ingrid Hjulstad Johansen" userId="ea32d43d-2d6a-4b74-99df-4b6b75e7775b" providerId="ADAL" clId="{11632CFF-EEAB-4FE8-B0F6-021D62B13E3B}" dt="2023-02-28T16:27:16.680" v="3868" actId="1076"/>
          <ac:picMkLst>
            <pc:docMk/>
            <pc:sldMk cId="842768666" sldId="641"/>
            <ac:picMk id="14" creationId="{2FC094CE-BD9E-4783-B84B-467F3B19A732}"/>
          </ac:picMkLst>
        </pc:picChg>
        <pc:picChg chg="del">
          <ac:chgData name="Ingrid Hjulstad Johansen" userId="ea32d43d-2d6a-4b74-99df-4b6b75e7775b" providerId="ADAL" clId="{11632CFF-EEAB-4FE8-B0F6-021D62B13E3B}" dt="2023-02-28T16:06:28.841" v="2982" actId="478"/>
          <ac:picMkLst>
            <pc:docMk/>
            <pc:sldMk cId="842768666" sldId="641"/>
            <ac:picMk id="16" creationId="{CCC60390-990B-079D-89FA-BB513F9FB908}"/>
          </ac:picMkLst>
        </pc:picChg>
        <pc:picChg chg="del">
          <ac:chgData name="Ingrid Hjulstad Johansen" userId="ea32d43d-2d6a-4b74-99df-4b6b75e7775b" providerId="ADAL" clId="{11632CFF-EEAB-4FE8-B0F6-021D62B13E3B}" dt="2023-02-28T16:06:32.706" v="2983" actId="478"/>
          <ac:picMkLst>
            <pc:docMk/>
            <pc:sldMk cId="842768666" sldId="641"/>
            <ac:picMk id="19" creationId="{742A1E31-62A9-10F2-6D6D-9F424053E766}"/>
          </ac:picMkLst>
        </pc:picChg>
      </pc:sldChg>
      <pc:sldChg chg="addSp delSp modSp new mod modClrScheme chgLayout">
        <pc:chgData name="Ingrid Hjulstad Johansen" userId="ea32d43d-2d6a-4b74-99df-4b6b75e7775b" providerId="ADAL" clId="{11632CFF-EEAB-4FE8-B0F6-021D62B13E3B}" dt="2023-02-28T16:48:35.536" v="4193"/>
        <pc:sldMkLst>
          <pc:docMk/>
          <pc:sldMk cId="3820010546" sldId="642"/>
        </pc:sldMkLst>
        <pc:spChg chg="del">
          <ac:chgData name="Ingrid Hjulstad Johansen" userId="ea32d43d-2d6a-4b74-99df-4b6b75e7775b" providerId="ADAL" clId="{11632CFF-EEAB-4FE8-B0F6-021D62B13E3B}" dt="2023-02-28T16:33:47.831" v="3875" actId="700"/>
          <ac:spMkLst>
            <pc:docMk/>
            <pc:sldMk cId="3820010546" sldId="642"/>
            <ac:spMk id="2" creationId="{7E3018F0-08CE-9CC3-3E10-E215AB6B1DE0}"/>
          </ac:spMkLst>
        </pc:spChg>
        <pc:spChg chg="del">
          <ac:chgData name="Ingrid Hjulstad Johansen" userId="ea32d43d-2d6a-4b74-99df-4b6b75e7775b" providerId="ADAL" clId="{11632CFF-EEAB-4FE8-B0F6-021D62B13E3B}" dt="2023-02-28T16:33:47.831" v="3875" actId="700"/>
          <ac:spMkLst>
            <pc:docMk/>
            <pc:sldMk cId="3820010546" sldId="642"/>
            <ac:spMk id="3" creationId="{822B7482-F1C1-3A6F-4DBD-02895DEC3BF1}"/>
          </ac:spMkLst>
        </pc:spChg>
        <pc:spChg chg="del">
          <ac:chgData name="Ingrid Hjulstad Johansen" userId="ea32d43d-2d6a-4b74-99df-4b6b75e7775b" providerId="ADAL" clId="{11632CFF-EEAB-4FE8-B0F6-021D62B13E3B}" dt="2023-02-28T16:33:47.831" v="3875" actId="700"/>
          <ac:spMkLst>
            <pc:docMk/>
            <pc:sldMk cId="3820010546" sldId="642"/>
            <ac:spMk id="4" creationId="{3B7FFADD-C0DA-3B2F-741E-C299E8ED0262}"/>
          </ac:spMkLst>
        </pc:spChg>
        <pc:spChg chg="del">
          <ac:chgData name="Ingrid Hjulstad Johansen" userId="ea32d43d-2d6a-4b74-99df-4b6b75e7775b" providerId="ADAL" clId="{11632CFF-EEAB-4FE8-B0F6-021D62B13E3B}" dt="2023-02-28T16:33:47.831" v="3875" actId="700"/>
          <ac:spMkLst>
            <pc:docMk/>
            <pc:sldMk cId="3820010546" sldId="642"/>
            <ac:spMk id="5" creationId="{D13AEF0B-C489-E938-9C7D-C478005A8B53}"/>
          </ac:spMkLst>
        </pc:spChg>
        <pc:spChg chg="del">
          <ac:chgData name="Ingrid Hjulstad Johansen" userId="ea32d43d-2d6a-4b74-99df-4b6b75e7775b" providerId="ADAL" clId="{11632CFF-EEAB-4FE8-B0F6-021D62B13E3B}" dt="2023-02-28T16:33:47.831" v="3875" actId="700"/>
          <ac:spMkLst>
            <pc:docMk/>
            <pc:sldMk cId="3820010546" sldId="642"/>
            <ac:spMk id="6" creationId="{3C8F2D41-4DE2-FAB0-6F98-960E0A2FC47D}"/>
          </ac:spMkLst>
        </pc:spChg>
        <pc:spChg chg="add mod ord">
          <ac:chgData name="Ingrid Hjulstad Johansen" userId="ea32d43d-2d6a-4b74-99df-4b6b75e7775b" providerId="ADAL" clId="{11632CFF-EEAB-4FE8-B0F6-021D62B13E3B}" dt="2023-02-28T16:44:18.726" v="4162" actId="1076"/>
          <ac:spMkLst>
            <pc:docMk/>
            <pc:sldMk cId="3820010546" sldId="642"/>
            <ac:spMk id="9" creationId="{F82873FD-4FBB-4758-1EDD-891058860294}"/>
          </ac:spMkLst>
        </pc:spChg>
        <pc:spChg chg="add mod">
          <ac:chgData name="Ingrid Hjulstad Johansen" userId="ea32d43d-2d6a-4b74-99df-4b6b75e7775b" providerId="ADAL" clId="{11632CFF-EEAB-4FE8-B0F6-021D62B13E3B}" dt="2023-02-28T16:48:22.278" v="4190" actId="1076"/>
          <ac:spMkLst>
            <pc:docMk/>
            <pc:sldMk cId="3820010546" sldId="642"/>
            <ac:spMk id="10" creationId="{C28EAF87-5209-B3C1-C64B-D701AF54822C}"/>
          </ac:spMkLst>
        </pc:spChg>
        <pc:spChg chg="add del mod">
          <ac:chgData name="Ingrid Hjulstad Johansen" userId="ea32d43d-2d6a-4b74-99df-4b6b75e7775b" providerId="ADAL" clId="{11632CFF-EEAB-4FE8-B0F6-021D62B13E3B}" dt="2023-02-28T16:46:45.449" v="4179" actId="478"/>
          <ac:spMkLst>
            <pc:docMk/>
            <pc:sldMk cId="3820010546" sldId="642"/>
            <ac:spMk id="12" creationId="{DCBE46E6-BBA4-BD76-B16C-2280730C0039}"/>
          </ac:spMkLst>
        </pc:spChg>
        <pc:spChg chg="add mod">
          <ac:chgData name="Ingrid Hjulstad Johansen" userId="ea32d43d-2d6a-4b74-99df-4b6b75e7775b" providerId="ADAL" clId="{11632CFF-EEAB-4FE8-B0F6-021D62B13E3B}" dt="2023-02-28T16:47:08.350" v="4184" actId="1076"/>
          <ac:spMkLst>
            <pc:docMk/>
            <pc:sldMk cId="3820010546" sldId="642"/>
            <ac:spMk id="13" creationId="{C314CB64-1814-D1E6-D7AB-3BBCD97A9E74}"/>
          </ac:spMkLst>
        </pc:spChg>
        <pc:spChg chg="add del mod">
          <ac:chgData name="Ingrid Hjulstad Johansen" userId="ea32d43d-2d6a-4b74-99df-4b6b75e7775b" providerId="ADAL" clId="{11632CFF-EEAB-4FE8-B0F6-021D62B13E3B}" dt="2023-02-28T16:37:14.256" v="3973" actId="26606"/>
          <ac:spMkLst>
            <pc:docMk/>
            <pc:sldMk cId="3820010546" sldId="642"/>
            <ac:spMk id="14" creationId="{380936D3-DB21-933B-9111-953E9D8D9579}"/>
          </ac:spMkLst>
        </pc:spChg>
        <pc:spChg chg="add mod">
          <ac:chgData name="Ingrid Hjulstad Johansen" userId="ea32d43d-2d6a-4b74-99df-4b6b75e7775b" providerId="ADAL" clId="{11632CFF-EEAB-4FE8-B0F6-021D62B13E3B}" dt="2023-02-28T16:47:19.312" v="4186" actId="1076"/>
          <ac:spMkLst>
            <pc:docMk/>
            <pc:sldMk cId="3820010546" sldId="642"/>
            <ac:spMk id="15" creationId="{7514AC77-3AD3-C957-A059-B75B95019F22}"/>
          </ac:spMkLst>
        </pc:spChg>
        <pc:spChg chg="add del mod">
          <ac:chgData name="Ingrid Hjulstad Johansen" userId="ea32d43d-2d6a-4b74-99df-4b6b75e7775b" providerId="ADAL" clId="{11632CFF-EEAB-4FE8-B0F6-021D62B13E3B}" dt="2023-02-28T16:48:35.536" v="4193"/>
          <ac:spMkLst>
            <pc:docMk/>
            <pc:sldMk cId="3820010546" sldId="642"/>
            <ac:spMk id="16" creationId="{9461A181-84F3-7C16-49B4-3C54FC397251}"/>
          </ac:spMkLst>
        </pc:spChg>
        <pc:picChg chg="add mod ord">
          <ac:chgData name="Ingrid Hjulstad Johansen" userId="ea32d43d-2d6a-4b74-99df-4b6b75e7775b" providerId="ADAL" clId="{11632CFF-EEAB-4FE8-B0F6-021D62B13E3B}" dt="2023-02-28T16:48:29.934" v="4191" actId="1076"/>
          <ac:picMkLst>
            <pc:docMk/>
            <pc:sldMk cId="3820010546" sldId="642"/>
            <ac:picMk id="8" creationId="{8CD90A4D-F0DB-628C-68F4-39519040630D}"/>
          </ac:picMkLst>
        </pc:picChg>
        <pc:picChg chg="add mod">
          <ac:chgData name="Ingrid Hjulstad Johansen" userId="ea32d43d-2d6a-4b74-99df-4b6b75e7775b" providerId="ADAL" clId="{11632CFF-EEAB-4FE8-B0F6-021D62B13E3B}" dt="2023-02-28T16:44:43.367" v="4166" actId="1076"/>
          <ac:picMkLst>
            <pc:docMk/>
            <pc:sldMk cId="3820010546" sldId="642"/>
            <ac:picMk id="11" creationId="{016E6497-F515-313D-78DB-71901FA9FEC6}"/>
          </ac:picMkLst>
        </pc:picChg>
      </pc:sldChg>
      <pc:sldChg chg="add del">
        <pc:chgData name="Ingrid Hjulstad Johansen" userId="ea32d43d-2d6a-4b74-99df-4b6b75e7775b" providerId="ADAL" clId="{11632CFF-EEAB-4FE8-B0F6-021D62B13E3B}" dt="2023-02-28T16:42:32.594" v="4151"/>
        <pc:sldMkLst>
          <pc:docMk/>
          <pc:sldMk cId="84134142" sldId="643"/>
        </pc:sldMkLst>
      </pc:sldChg>
      <pc:sldChg chg="modSp add mod">
        <pc:chgData name="Ingrid Hjulstad Johansen" userId="ea32d43d-2d6a-4b74-99df-4b6b75e7775b" providerId="ADAL" clId="{11632CFF-EEAB-4FE8-B0F6-021D62B13E3B}" dt="2023-02-28T16:57:12.489" v="4242" actId="5793"/>
        <pc:sldMkLst>
          <pc:docMk/>
          <pc:sldMk cId="3738638146" sldId="643"/>
        </pc:sldMkLst>
        <pc:spChg chg="mod">
          <ac:chgData name="Ingrid Hjulstad Johansen" userId="ea32d43d-2d6a-4b74-99df-4b6b75e7775b" providerId="ADAL" clId="{11632CFF-EEAB-4FE8-B0F6-021D62B13E3B}" dt="2023-02-28T16:57:12.489" v="4242" actId="5793"/>
          <ac:spMkLst>
            <pc:docMk/>
            <pc:sldMk cId="3738638146" sldId="643"/>
            <ac:spMk id="2" creationId="{37ED7AD3-0C11-BAF0-EC7A-5D6A810C5A02}"/>
          </ac:spMkLst>
        </pc:spChg>
      </pc:sldChg>
      <pc:sldChg chg="modSp add mod">
        <pc:chgData name="Ingrid Hjulstad Johansen" userId="ea32d43d-2d6a-4b74-99df-4b6b75e7775b" providerId="ADAL" clId="{11632CFF-EEAB-4FE8-B0F6-021D62B13E3B}" dt="2023-02-28T18:04:40.926" v="4498" actId="113"/>
        <pc:sldMkLst>
          <pc:docMk/>
          <pc:sldMk cId="2076406635" sldId="644"/>
        </pc:sldMkLst>
        <pc:spChg chg="mod">
          <ac:chgData name="Ingrid Hjulstad Johansen" userId="ea32d43d-2d6a-4b74-99df-4b6b75e7775b" providerId="ADAL" clId="{11632CFF-EEAB-4FE8-B0F6-021D62B13E3B}" dt="2023-02-28T18:04:40.926" v="4498" actId="113"/>
          <ac:spMkLst>
            <pc:docMk/>
            <pc:sldMk cId="2076406635" sldId="644"/>
            <ac:spMk id="2" creationId="{37ED7AD3-0C11-BAF0-EC7A-5D6A810C5A02}"/>
          </ac:spMkLst>
        </pc:spChg>
      </pc:sldChg>
      <pc:sldChg chg="addSp delSp modSp new mod modClrScheme chgLayout">
        <pc:chgData name="Ingrid Hjulstad Johansen" userId="ea32d43d-2d6a-4b74-99df-4b6b75e7775b" providerId="ADAL" clId="{11632CFF-EEAB-4FE8-B0F6-021D62B13E3B}" dt="2023-03-01T09:21:18.529" v="5950" actId="20577"/>
        <pc:sldMkLst>
          <pc:docMk/>
          <pc:sldMk cId="2353267746" sldId="645"/>
        </pc:sldMkLst>
        <pc:spChg chg="del mod ord">
          <ac:chgData name="Ingrid Hjulstad Johansen" userId="ea32d43d-2d6a-4b74-99df-4b6b75e7775b" providerId="ADAL" clId="{11632CFF-EEAB-4FE8-B0F6-021D62B13E3B}" dt="2023-03-01T07:47:33.680" v="4765" actId="700"/>
          <ac:spMkLst>
            <pc:docMk/>
            <pc:sldMk cId="2353267746" sldId="645"/>
            <ac:spMk id="2" creationId="{73D5F6FB-481C-362B-6C31-3367CDBD7E16}"/>
          </ac:spMkLst>
        </pc:spChg>
        <pc:spChg chg="del mod ord">
          <ac:chgData name="Ingrid Hjulstad Johansen" userId="ea32d43d-2d6a-4b74-99df-4b6b75e7775b" providerId="ADAL" clId="{11632CFF-EEAB-4FE8-B0F6-021D62B13E3B}" dt="2023-03-01T07:47:33.680" v="4765" actId="700"/>
          <ac:spMkLst>
            <pc:docMk/>
            <pc:sldMk cId="2353267746" sldId="645"/>
            <ac:spMk id="3" creationId="{436BA68F-1D42-22A0-4B13-B42DF67D3EB4}"/>
          </ac:spMkLst>
        </pc:spChg>
        <pc:spChg chg="add mod ord">
          <ac:chgData name="Ingrid Hjulstad Johansen" userId="ea32d43d-2d6a-4b74-99df-4b6b75e7775b" providerId="ADAL" clId="{11632CFF-EEAB-4FE8-B0F6-021D62B13E3B}" dt="2023-03-01T07:58:06.260" v="4963" actId="20577"/>
          <ac:spMkLst>
            <pc:docMk/>
            <pc:sldMk cId="2353267746" sldId="645"/>
            <ac:spMk id="4" creationId="{572192CE-29F0-EA4D-F2E4-FF15E30A6874}"/>
          </ac:spMkLst>
        </pc:spChg>
        <pc:spChg chg="add mod ord">
          <ac:chgData name="Ingrid Hjulstad Johansen" userId="ea32d43d-2d6a-4b74-99df-4b6b75e7775b" providerId="ADAL" clId="{11632CFF-EEAB-4FE8-B0F6-021D62B13E3B}" dt="2023-03-01T09:21:18.529" v="5950" actId="20577"/>
          <ac:spMkLst>
            <pc:docMk/>
            <pc:sldMk cId="2353267746" sldId="645"/>
            <ac:spMk id="5" creationId="{BE6E5425-1D42-3954-1E0D-C62490A74330}"/>
          </ac:spMkLst>
        </pc:spChg>
        <pc:spChg chg="add mod">
          <ac:chgData name="Ingrid Hjulstad Johansen" userId="ea32d43d-2d6a-4b74-99df-4b6b75e7775b" providerId="ADAL" clId="{11632CFF-EEAB-4FE8-B0F6-021D62B13E3B}" dt="2023-03-01T08:28:39.668" v="5928" actId="1076"/>
          <ac:spMkLst>
            <pc:docMk/>
            <pc:sldMk cId="2353267746" sldId="645"/>
            <ac:spMk id="6" creationId="{680DC2B1-21CE-5973-0188-A3AB6A7CD9CA}"/>
          </ac:spMkLst>
        </pc:spChg>
      </pc:sldChg>
      <pc:sldChg chg="addSp delSp modSp add mod delAnim">
        <pc:chgData name="Ingrid Hjulstad Johansen" userId="ea32d43d-2d6a-4b74-99df-4b6b75e7775b" providerId="ADAL" clId="{11632CFF-EEAB-4FE8-B0F6-021D62B13E3B}" dt="2023-03-01T12:13:01.945" v="6624" actId="20577"/>
        <pc:sldMkLst>
          <pc:docMk/>
          <pc:sldMk cId="1088847911" sldId="646"/>
        </pc:sldMkLst>
        <pc:spChg chg="mod">
          <ac:chgData name="Ingrid Hjulstad Johansen" userId="ea32d43d-2d6a-4b74-99df-4b6b75e7775b" providerId="ADAL" clId="{11632CFF-EEAB-4FE8-B0F6-021D62B13E3B}" dt="2023-03-01T12:13:01.945" v="6624" actId="20577"/>
          <ac:spMkLst>
            <pc:docMk/>
            <pc:sldMk cId="1088847911" sldId="646"/>
            <ac:spMk id="2" creationId="{72C31C1F-47BA-44F1-B2EB-9A380A3DDF64}"/>
          </ac:spMkLst>
        </pc:spChg>
        <pc:spChg chg="del">
          <ac:chgData name="Ingrid Hjulstad Johansen" userId="ea32d43d-2d6a-4b74-99df-4b6b75e7775b" providerId="ADAL" clId="{11632CFF-EEAB-4FE8-B0F6-021D62B13E3B}" dt="2023-03-01T08:14:20.683" v="5533" actId="478"/>
          <ac:spMkLst>
            <pc:docMk/>
            <pc:sldMk cId="1088847911" sldId="646"/>
            <ac:spMk id="3" creationId="{EDAD8435-B1AA-4CAA-9497-F94D6BE00237}"/>
          </ac:spMkLst>
        </pc:spChg>
        <pc:spChg chg="add del mod">
          <ac:chgData name="Ingrid Hjulstad Johansen" userId="ea32d43d-2d6a-4b74-99df-4b6b75e7775b" providerId="ADAL" clId="{11632CFF-EEAB-4FE8-B0F6-021D62B13E3B}" dt="2023-03-01T08:14:52.691" v="5534"/>
          <ac:spMkLst>
            <pc:docMk/>
            <pc:sldMk cId="1088847911" sldId="646"/>
            <ac:spMk id="5" creationId="{6E84BC1D-9B71-1737-26F9-C948474AFACA}"/>
          </ac:spMkLst>
        </pc:spChg>
        <pc:spChg chg="add del mod">
          <ac:chgData name="Ingrid Hjulstad Johansen" userId="ea32d43d-2d6a-4b74-99df-4b6b75e7775b" providerId="ADAL" clId="{11632CFF-EEAB-4FE8-B0F6-021D62B13E3B}" dt="2023-03-01T08:23:13.942" v="5783" actId="478"/>
          <ac:spMkLst>
            <pc:docMk/>
            <pc:sldMk cId="1088847911" sldId="646"/>
            <ac:spMk id="9" creationId="{224C9722-00BE-1D0C-06F5-BB24D9B6DA79}"/>
          </ac:spMkLst>
        </pc:spChg>
        <pc:graphicFrameChg chg="add del mod modGraphic">
          <ac:chgData name="Ingrid Hjulstad Johansen" userId="ea32d43d-2d6a-4b74-99df-4b6b75e7775b" providerId="ADAL" clId="{11632CFF-EEAB-4FE8-B0F6-021D62B13E3B}" dt="2023-03-01T08:22:57.426" v="5782" actId="478"/>
          <ac:graphicFrameMkLst>
            <pc:docMk/>
            <pc:sldMk cId="1088847911" sldId="646"/>
            <ac:graphicFrameMk id="6" creationId="{34F55A23-B597-3490-0EFE-4138A031D487}"/>
          </ac:graphicFrameMkLst>
        </pc:graphicFrameChg>
        <pc:graphicFrameChg chg="add mod modGraphic">
          <ac:chgData name="Ingrid Hjulstad Johansen" userId="ea32d43d-2d6a-4b74-99df-4b6b75e7775b" providerId="ADAL" clId="{11632CFF-EEAB-4FE8-B0F6-021D62B13E3B}" dt="2023-03-01T09:25:53.953" v="6027" actId="6549"/>
          <ac:graphicFrameMkLst>
            <pc:docMk/>
            <pc:sldMk cId="1088847911" sldId="646"/>
            <ac:graphicFrameMk id="7" creationId="{58D04B6B-4643-39F5-83B1-7A12CE5C49D8}"/>
          </ac:graphicFrameMkLst>
        </pc:graphicFrameChg>
      </pc:sldChg>
      <pc:sldChg chg="modSp add mod">
        <pc:chgData name="Ingrid Hjulstad Johansen" userId="ea32d43d-2d6a-4b74-99df-4b6b75e7775b" providerId="ADAL" clId="{11632CFF-EEAB-4FE8-B0F6-021D62B13E3B}" dt="2023-03-01T12:15:30.695" v="6629" actId="113"/>
        <pc:sldMkLst>
          <pc:docMk/>
          <pc:sldMk cId="4283434349" sldId="647"/>
        </pc:sldMkLst>
        <pc:spChg chg="mod">
          <ac:chgData name="Ingrid Hjulstad Johansen" userId="ea32d43d-2d6a-4b74-99df-4b6b75e7775b" providerId="ADAL" clId="{11632CFF-EEAB-4FE8-B0F6-021D62B13E3B}" dt="2023-03-01T12:15:25.143" v="6628" actId="113"/>
          <ac:spMkLst>
            <pc:docMk/>
            <pc:sldMk cId="4283434349" sldId="647"/>
            <ac:spMk id="15" creationId="{0073352A-209E-FA4E-3447-CF340505BBBB}"/>
          </ac:spMkLst>
        </pc:spChg>
        <pc:spChg chg="mod">
          <ac:chgData name="Ingrid Hjulstad Johansen" userId="ea32d43d-2d6a-4b74-99df-4b6b75e7775b" providerId="ADAL" clId="{11632CFF-EEAB-4FE8-B0F6-021D62B13E3B}" dt="2023-03-01T12:15:30.695" v="6629" actId="113"/>
          <ac:spMkLst>
            <pc:docMk/>
            <pc:sldMk cId="4283434349" sldId="647"/>
            <ac:spMk id="20" creationId="{46A04E40-69EA-2D79-CA20-DF5FB4C0A146}"/>
          </ac:spMkLst>
        </pc:spChg>
      </pc:sldChg>
      <pc:sldMasterChg chg="delSldLayout">
        <pc:chgData name="Ingrid Hjulstad Johansen" userId="ea32d43d-2d6a-4b74-99df-4b6b75e7775b" providerId="ADAL" clId="{11632CFF-EEAB-4FE8-B0F6-021D62B13E3B}" dt="2023-02-28T16:57:37.386" v="4245" actId="47"/>
        <pc:sldMasterMkLst>
          <pc:docMk/>
          <pc:sldMasterMk cId="3984388205" sldId="2147483660"/>
        </pc:sldMasterMkLst>
        <pc:sldLayoutChg chg="del">
          <pc:chgData name="Ingrid Hjulstad Johansen" userId="ea32d43d-2d6a-4b74-99df-4b6b75e7775b" providerId="ADAL" clId="{11632CFF-EEAB-4FE8-B0F6-021D62B13E3B}" dt="2023-02-28T13:59:48.985" v="860" actId="47"/>
          <pc:sldLayoutMkLst>
            <pc:docMk/>
            <pc:sldMasterMk cId="3984388205" sldId="2147483660"/>
            <pc:sldLayoutMk cId="1670282813" sldId="2147483692"/>
          </pc:sldLayoutMkLst>
        </pc:sldLayoutChg>
        <pc:sldLayoutChg chg="del">
          <pc:chgData name="Ingrid Hjulstad Johansen" userId="ea32d43d-2d6a-4b74-99df-4b6b75e7775b" providerId="ADAL" clId="{11632CFF-EEAB-4FE8-B0F6-021D62B13E3B}" dt="2023-02-28T16:57:37.386" v="4245" actId="47"/>
          <pc:sldLayoutMkLst>
            <pc:docMk/>
            <pc:sldMasterMk cId="3984388205" sldId="2147483660"/>
            <pc:sldLayoutMk cId="1066342026" sldId="2147483703"/>
          </pc:sldLayoutMkLst>
        </pc:sldLayoutChg>
        <pc:sldLayoutChg chg="del">
          <pc:chgData name="Ingrid Hjulstad Johansen" userId="ea32d43d-2d6a-4b74-99df-4b6b75e7775b" providerId="ADAL" clId="{11632CFF-EEAB-4FE8-B0F6-021D62B13E3B}" dt="2023-02-28T14:28:24.163" v="1091" actId="47"/>
          <pc:sldLayoutMkLst>
            <pc:docMk/>
            <pc:sldMasterMk cId="3984388205" sldId="2147483660"/>
            <pc:sldLayoutMk cId="3498945644" sldId="2147483703"/>
          </pc:sldLayoutMkLst>
        </pc:sldLayoutChg>
      </pc:sldMasterChg>
      <pc:sldMasterChg chg="delSldLayout">
        <pc:chgData name="Ingrid Hjulstad Johansen" userId="ea32d43d-2d6a-4b74-99df-4b6b75e7775b" providerId="ADAL" clId="{11632CFF-EEAB-4FE8-B0F6-021D62B13E3B}" dt="2023-02-28T15:57:52.398" v="2845" actId="47"/>
        <pc:sldMasterMkLst>
          <pc:docMk/>
          <pc:sldMasterMk cId="85296315" sldId="2147483693"/>
        </pc:sldMasterMkLst>
        <pc:sldLayoutChg chg="del">
          <pc:chgData name="Ingrid Hjulstad Johansen" userId="ea32d43d-2d6a-4b74-99df-4b6b75e7775b" providerId="ADAL" clId="{11632CFF-EEAB-4FE8-B0F6-021D62B13E3B}" dt="2023-02-28T15:57:52.398" v="2845" actId="47"/>
          <pc:sldLayoutMkLst>
            <pc:docMk/>
            <pc:sldMasterMk cId="85296315" sldId="2147483693"/>
            <pc:sldLayoutMk cId="1547887966" sldId="2147483702"/>
          </pc:sldLayoutMkLst>
        </pc:sldLayoutChg>
      </pc:sldMasterChg>
      <pc:sldMasterChg chg="del delSldLayout">
        <pc:chgData name="Ingrid Hjulstad Johansen" userId="ea32d43d-2d6a-4b74-99df-4b6b75e7775b" providerId="ADAL" clId="{11632CFF-EEAB-4FE8-B0F6-021D62B13E3B}" dt="2023-02-28T14:34:59.793" v="1336" actId="47"/>
        <pc:sldMasterMkLst>
          <pc:docMk/>
          <pc:sldMasterMk cId="1651992587" sldId="2147483704"/>
        </pc:sldMasterMkLst>
        <pc:sldLayoutChg chg="del">
          <pc:chgData name="Ingrid Hjulstad Johansen" userId="ea32d43d-2d6a-4b74-99df-4b6b75e7775b" providerId="ADAL" clId="{11632CFF-EEAB-4FE8-B0F6-021D62B13E3B}" dt="2023-02-28T14:34:59.793" v="1336" actId="47"/>
          <pc:sldLayoutMkLst>
            <pc:docMk/>
            <pc:sldMasterMk cId="1651992587" sldId="2147483704"/>
            <pc:sldLayoutMk cId="4215181874" sldId="2147483705"/>
          </pc:sldLayoutMkLst>
        </pc:sldLayoutChg>
        <pc:sldLayoutChg chg="del">
          <pc:chgData name="Ingrid Hjulstad Johansen" userId="ea32d43d-2d6a-4b74-99df-4b6b75e7775b" providerId="ADAL" clId="{11632CFF-EEAB-4FE8-B0F6-021D62B13E3B}" dt="2023-02-28T14:34:59.793" v="1336" actId="47"/>
          <pc:sldLayoutMkLst>
            <pc:docMk/>
            <pc:sldMasterMk cId="1651992587" sldId="2147483704"/>
            <pc:sldLayoutMk cId="2752761399" sldId="2147483706"/>
          </pc:sldLayoutMkLst>
        </pc:sldLayoutChg>
        <pc:sldLayoutChg chg="del">
          <pc:chgData name="Ingrid Hjulstad Johansen" userId="ea32d43d-2d6a-4b74-99df-4b6b75e7775b" providerId="ADAL" clId="{11632CFF-EEAB-4FE8-B0F6-021D62B13E3B}" dt="2023-02-28T14:34:59.793" v="1336" actId="47"/>
          <pc:sldLayoutMkLst>
            <pc:docMk/>
            <pc:sldMasterMk cId="1651992587" sldId="2147483704"/>
            <pc:sldLayoutMk cId="3923522531" sldId="2147483707"/>
          </pc:sldLayoutMkLst>
        </pc:sldLayoutChg>
        <pc:sldLayoutChg chg="del">
          <pc:chgData name="Ingrid Hjulstad Johansen" userId="ea32d43d-2d6a-4b74-99df-4b6b75e7775b" providerId="ADAL" clId="{11632CFF-EEAB-4FE8-B0F6-021D62B13E3B}" dt="2023-02-28T14:34:59.793" v="1336" actId="47"/>
          <pc:sldLayoutMkLst>
            <pc:docMk/>
            <pc:sldMasterMk cId="1651992587" sldId="2147483704"/>
            <pc:sldLayoutMk cId="2346571771" sldId="2147483708"/>
          </pc:sldLayoutMkLst>
        </pc:sldLayoutChg>
        <pc:sldLayoutChg chg="del">
          <pc:chgData name="Ingrid Hjulstad Johansen" userId="ea32d43d-2d6a-4b74-99df-4b6b75e7775b" providerId="ADAL" clId="{11632CFF-EEAB-4FE8-B0F6-021D62B13E3B}" dt="2023-02-28T14:34:59.793" v="1336" actId="47"/>
          <pc:sldLayoutMkLst>
            <pc:docMk/>
            <pc:sldMasterMk cId="1651992587" sldId="2147483704"/>
            <pc:sldLayoutMk cId="2578788288" sldId="2147483709"/>
          </pc:sldLayoutMkLst>
        </pc:sldLayoutChg>
        <pc:sldLayoutChg chg="del">
          <pc:chgData name="Ingrid Hjulstad Johansen" userId="ea32d43d-2d6a-4b74-99df-4b6b75e7775b" providerId="ADAL" clId="{11632CFF-EEAB-4FE8-B0F6-021D62B13E3B}" dt="2023-02-28T14:34:59.793" v="1336" actId="47"/>
          <pc:sldLayoutMkLst>
            <pc:docMk/>
            <pc:sldMasterMk cId="1651992587" sldId="2147483704"/>
            <pc:sldLayoutMk cId="3998809096" sldId="2147483710"/>
          </pc:sldLayoutMkLst>
        </pc:sldLayoutChg>
        <pc:sldLayoutChg chg="del">
          <pc:chgData name="Ingrid Hjulstad Johansen" userId="ea32d43d-2d6a-4b74-99df-4b6b75e7775b" providerId="ADAL" clId="{11632CFF-EEAB-4FE8-B0F6-021D62B13E3B}" dt="2023-02-28T14:34:59.793" v="1336" actId="47"/>
          <pc:sldLayoutMkLst>
            <pc:docMk/>
            <pc:sldMasterMk cId="1651992587" sldId="2147483704"/>
            <pc:sldLayoutMk cId="47848049" sldId="2147483711"/>
          </pc:sldLayoutMkLst>
        </pc:sldLayoutChg>
        <pc:sldLayoutChg chg="del">
          <pc:chgData name="Ingrid Hjulstad Johansen" userId="ea32d43d-2d6a-4b74-99df-4b6b75e7775b" providerId="ADAL" clId="{11632CFF-EEAB-4FE8-B0F6-021D62B13E3B}" dt="2023-02-28T14:34:59.793" v="1336" actId="47"/>
          <pc:sldLayoutMkLst>
            <pc:docMk/>
            <pc:sldMasterMk cId="1651992587" sldId="2147483704"/>
            <pc:sldLayoutMk cId="165480632" sldId="214748371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D9F43-64A9-4A62-B430-F148DD714787}" type="datetimeFigureOut">
              <a:rPr lang="nb-NO" smtClean="0"/>
              <a:t>01.03.2023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075F2-2622-4E86-8C25-29A6D05C35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03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5" name="Shape 3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I prosjektet RE-AIMED er målet å utvikle et intelligent brukergrensesnitt for beslutning og dokumentasjonsstøtte for operatøren i legevaktsentralen. Prosjektet har to doktorgrader: ett på brukergrensesnitt og mitt prosjekt som jeg skal si mer om senere. </a:t>
            </a:r>
            <a:r>
              <a:rPr lang="en-US" sz="2000"/>
              <a:t>Vi </a:t>
            </a:r>
            <a:r>
              <a:rPr lang="en-US" sz="2000" err="1"/>
              <a:t>startet</a:t>
            </a:r>
            <a:r>
              <a:rPr lang="en-US" sz="2000"/>
              <a:t> med </a:t>
            </a:r>
            <a:r>
              <a:rPr lang="en-US" sz="2000" err="1"/>
              <a:t>utvikling</a:t>
            </a:r>
            <a:r>
              <a:rPr lang="en-US" sz="2000"/>
              <a:t> av </a:t>
            </a:r>
            <a:r>
              <a:rPr lang="en-US" sz="2000" err="1"/>
              <a:t>brukergrensesnittet</a:t>
            </a:r>
            <a:r>
              <a:rPr lang="en-US" sz="2000"/>
              <a:t> 1. April I 2020, og </a:t>
            </a:r>
            <a:r>
              <a:rPr lang="en-US" sz="2000" err="1"/>
              <a:t>prototypen</a:t>
            </a:r>
            <a:r>
              <a:rPr lang="nb-NO" sz="2000"/>
              <a:t> skal bli pilotert av operatører i begynnelsen av 2023. </a:t>
            </a:r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1124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53837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49221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4345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2945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-185738" y="835025"/>
            <a:ext cx="7416801" cy="4173538"/>
          </a:xfrm>
        </p:spPr>
      </p:sp>
    </p:spTree>
    <p:extLst>
      <p:ext uri="{BB962C8B-B14F-4D97-AF65-F5344CB8AC3E}">
        <p14:creationId xmlns:p14="http://schemas.microsoft.com/office/powerpoint/2010/main" val="1888494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-185738" y="835025"/>
            <a:ext cx="7416801" cy="4173538"/>
          </a:xfrm>
        </p:spPr>
      </p:sp>
    </p:spTree>
    <p:extLst>
      <p:ext uri="{BB962C8B-B14F-4D97-AF65-F5344CB8AC3E}">
        <p14:creationId xmlns:p14="http://schemas.microsoft.com/office/powerpoint/2010/main" val="851885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-185738" y="835025"/>
            <a:ext cx="7416801" cy="4173538"/>
          </a:xfrm>
        </p:spPr>
      </p:sp>
    </p:spTree>
    <p:extLst>
      <p:ext uri="{BB962C8B-B14F-4D97-AF65-F5344CB8AC3E}">
        <p14:creationId xmlns:p14="http://schemas.microsoft.com/office/powerpoint/2010/main" val="383911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2225" y="1729790"/>
            <a:ext cx="6956349" cy="1751141"/>
          </a:xfrm>
        </p:spPr>
        <p:txBody>
          <a:bodyPr anchor="b"/>
          <a:lstStyle>
            <a:lvl1pPr algn="l">
              <a:defRPr sz="440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Presentasjonstittel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709" y="3732682"/>
            <a:ext cx="5964895" cy="1655762"/>
          </a:xfrm>
        </p:spPr>
        <p:txBody>
          <a:bodyPr/>
          <a:lstStyle>
            <a:lvl1pPr marL="0" indent="0" algn="l">
              <a:buNone/>
              <a:defRPr sz="2501">
                <a:solidFill>
                  <a:srgbClr val="3FEFDD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  <a:endParaRPr lang="en-US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D22D0D4-5E57-4588-90FF-1A42A3AAB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cap="all" spc="130" baseline="0"/>
            </a:lvl1pPr>
          </a:lstStyle>
          <a:p>
            <a:fld id="{13665DBF-9772-4AF9-82E6-46D135327CB2}" type="datetime4">
              <a:rPr lang="nb-NO" smtClean="0"/>
              <a:pPr/>
              <a:t>1. mars 2023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C5675A5-5C14-489D-9B37-0A1AB1A29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A29EAACF-1B47-5B43-831C-3B4828371E6D}"/>
              </a:ext>
            </a:extLst>
          </p:cNvPr>
          <p:cNvSpPr txBox="1">
            <a:spLocks/>
          </p:cNvSpPr>
          <p:nvPr userDrawn="1"/>
        </p:nvSpPr>
        <p:spPr>
          <a:xfrm>
            <a:off x="1037709" y="605190"/>
            <a:ext cx="5964895" cy="1124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2501" kern="1200">
                <a:solidFill>
                  <a:srgbClr val="3FEFDD"/>
                </a:solidFill>
                <a:latin typeface="+mj-lt"/>
                <a:ea typeface="+mn-ea"/>
                <a:cs typeface="+mn-cs"/>
              </a:defRPr>
            </a:lvl1pPr>
            <a:lvl2pPr marL="457223" indent="0" algn="ctr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2000" kern="1200">
                <a:solidFill>
                  <a:srgbClr val="1CADB2"/>
                </a:solidFill>
                <a:latin typeface="+mn-lt"/>
                <a:ea typeface="+mn-ea"/>
                <a:cs typeface="+mn-cs"/>
              </a:defRPr>
            </a:lvl2pPr>
            <a:lvl3pPr marL="914446" indent="0" algn="ctr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1800" kern="1200">
                <a:solidFill>
                  <a:srgbClr val="3842E2"/>
                </a:solidFill>
                <a:latin typeface="+mn-lt"/>
                <a:ea typeface="+mn-ea"/>
                <a:cs typeface="+mn-cs"/>
              </a:defRPr>
            </a:lvl3pPr>
            <a:lvl4pPr marL="1371669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NORCE</a:t>
            </a:r>
            <a:b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Nasjonalt kompetansesenter</a:t>
            </a:r>
            <a:b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legevaktmedisin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24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liggende bilde ka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3870318" cy="39623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66591B1-68F6-4923-9883-FCA8A803A2FB}"/>
              </a:ext>
            </a:extLst>
          </p:cNvPr>
          <p:cNvSpPr/>
          <p:nvPr userDrawn="1"/>
        </p:nvSpPr>
        <p:spPr>
          <a:xfrm>
            <a:off x="5303735" y="1756613"/>
            <a:ext cx="5975334" cy="4151952"/>
          </a:xfrm>
          <a:prstGeom prst="rect">
            <a:avLst/>
          </a:prstGeom>
          <a:solidFill>
            <a:srgbClr val="64F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1F0BDAA-41BA-4525-B867-6E2F0ED8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6085" y="1644205"/>
            <a:ext cx="5975334" cy="415195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685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stående bilde var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536" y="540265"/>
            <a:ext cx="5170919" cy="8795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6" y="1952399"/>
            <a:ext cx="5170919" cy="39623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66591B1-68F6-4923-9883-FCA8A803A2FB}"/>
              </a:ext>
            </a:extLst>
          </p:cNvPr>
          <p:cNvSpPr/>
          <p:nvPr userDrawn="1"/>
        </p:nvSpPr>
        <p:spPr>
          <a:xfrm>
            <a:off x="7121818" y="838297"/>
            <a:ext cx="4157251" cy="51898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1F0BDAA-41BA-4525-B867-6E2F0ED8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4168" y="727317"/>
            <a:ext cx="4157251" cy="518982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6475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stående bilde ka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535" y="540265"/>
            <a:ext cx="5171231" cy="8795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5171231" cy="39623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66591B1-68F6-4923-9883-FCA8A803A2FB}"/>
              </a:ext>
            </a:extLst>
          </p:cNvPr>
          <p:cNvSpPr/>
          <p:nvPr userDrawn="1"/>
        </p:nvSpPr>
        <p:spPr>
          <a:xfrm>
            <a:off x="7121818" y="838297"/>
            <a:ext cx="4157251" cy="5189820"/>
          </a:xfrm>
          <a:prstGeom prst="rect">
            <a:avLst/>
          </a:prstGeom>
          <a:solidFill>
            <a:srgbClr val="64F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1F0BDAA-41BA-4525-B867-6E2F0ED8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4168" y="727317"/>
            <a:ext cx="4157251" cy="518982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6185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535" y="540265"/>
            <a:ext cx="3870318" cy="8795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3870318" cy="39623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0BDAA54-4E48-41E3-9CF3-34BC873B9687}"/>
              </a:ext>
            </a:extLst>
          </p:cNvPr>
          <p:cNvSpPr/>
          <p:nvPr userDrawn="1"/>
        </p:nvSpPr>
        <p:spPr>
          <a:xfrm>
            <a:off x="5333504" y="0"/>
            <a:ext cx="6858496" cy="6858000"/>
          </a:xfrm>
          <a:prstGeom prst="rect">
            <a:avLst/>
          </a:prstGeom>
          <a:solidFill>
            <a:srgbClr val="E2F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8" name="Plassholder for diagram 7">
            <a:extLst>
              <a:ext uri="{FF2B5EF4-FFF2-40B4-BE49-F238E27FC236}">
                <a16:creationId xmlns:a16="http://schemas.microsoft.com/office/drawing/2014/main" id="{AB8FEA4C-4F85-4444-9512-8A1D27491CC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2" y="540607"/>
            <a:ext cx="5320405" cy="5374309"/>
          </a:xfrm>
        </p:spPr>
        <p:txBody>
          <a:bodyPr/>
          <a:lstStyle/>
          <a:p>
            <a:r>
              <a:rPr lang="en-US"/>
              <a:t>Click icon to add chart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629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535" y="540265"/>
            <a:ext cx="3870318" cy="8795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3870318" cy="39623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D43551AD-401B-45C0-B760-897789E381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3504" y="0"/>
            <a:ext cx="685849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440" tIns="45720" rIns="91440" bIns="45720"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3C39E7-8484-44A6-8917-006E61D6FC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24116" y="576431"/>
            <a:ext cx="1533217" cy="42673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5954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runnsbilde mør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utendørs, vann, himmel, natur&#10;&#10;Beskrivelse som er generert med svært høy visshet">
            <a:extLst>
              <a:ext uri="{FF2B5EF4-FFF2-40B4-BE49-F238E27FC236}">
                <a16:creationId xmlns:a16="http://schemas.microsoft.com/office/drawing/2014/main" id="{2E68BBD8-74C5-4F5B-92A1-9A28800C65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B40A2E4-C616-4BB3-8784-1516527E5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7BE5A7-534A-491E-A7B4-C92D1F10D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535" y="1952398"/>
            <a:ext cx="10115798" cy="3991890"/>
          </a:xfrm>
        </p:spPr>
        <p:txBody>
          <a:bodyPr/>
          <a:lstStyle>
            <a:lvl1pPr marL="279056" indent="-270054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 marL="540108" indent="-25205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837167" indent="-243049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FAB33A3-D96B-4A0C-A706-82514383F44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116" y="576431"/>
            <a:ext cx="1533217" cy="42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17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runnsbilde mørkt nummerert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utendørs, vann, himmel, natur&#10;&#10;Beskrivelse som er generert med svært høy visshet">
            <a:extLst>
              <a:ext uri="{FF2B5EF4-FFF2-40B4-BE49-F238E27FC236}">
                <a16:creationId xmlns:a16="http://schemas.microsoft.com/office/drawing/2014/main" id="{02EE8A0F-B86E-4F1C-B63B-96C9AE2C66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B40A2E4-C616-4BB3-8784-1516527E5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37033E-B465-47FA-B4A7-D8DBB50C71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1535" y="1962377"/>
            <a:ext cx="10115798" cy="3981910"/>
          </a:xfrm>
        </p:spPr>
        <p:txBody>
          <a:bodyPr/>
          <a:lstStyle>
            <a:lvl1pPr marL="252050" indent="-288058"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531106" indent="-252050"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864173" indent="-288058"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Nivå 1</a:t>
            </a:r>
          </a:p>
          <a:p>
            <a:pPr lvl="1"/>
            <a:r>
              <a:rPr lang="nb-NO" dirty="0"/>
              <a:t>Nivå 2</a:t>
            </a:r>
          </a:p>
          <a:p>
            <a:pPr lvl="2"/>
            <a:r>
              <a:rPr lang="nb-NO" dirty="0"/>
              <a:t>Nivå 3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54C6D80-8829-4D0D-8373-A4F8A76D3B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116" y="576431"/>
            <a:ext cx="1533217" cy="42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29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runnsbilde ly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himmel&#10;&#10;Beskrivelse som er generert med høy visshet">
            <a:extLst>
              <a:ext uri="{FF2B5EF4-FFF2-40B4-BE49-F238E27FC236}">
                <a16:creationId xmlns:a16="http://schemas.microsoft.com/office/drawing/2014/main" id="{F2FBB670-5083-47CC-BC95-2FA8319808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C87DACE-ABCF-48A0-B47D-799AAF42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D5103A-E3E7-4190-8F70-7E79C0190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535" y="1952398"/>
            <a:ext cx="8021803" cy="39918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19F514A-7443-4CE4-A971-D865B79C30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48" y="0"/>
            <a:ext cx="2594953" cy="10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70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runnsbilde lyst nummerert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himmel&#10;&#10;Beskrivelse som er generert med høy visshet">
            <a:extLst>
              <a:ext uri="{FF2B5EF4-FFF2-40B4-BE49-F238E27FC236}">
                <a16:creationId xmlns:a16="http://schemas.microsoft.com/office/drawing/2014/main" id="{0AB030F8-FACA-40D4-9356-AA72C8C9F7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C87DACE-ABCF-48A0-B47D-799AAF42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12172A-ABC4-4BB3-9809-C1ED9D33E3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1535" y="1962377"/>
            <a:ext cx="8021803" cy="3981910"/>
          </a:xfrm>
        </p:spPr>
        <p:txBody>
          <a:bodyPr/>
          <a:lstStyle>
            <a:lvl1pPr marL="252050" indent="-288058">
              <a:buSzPct val="100000"/>
              <a:buFont typeface="+mj-lt"/>
              <a:buAutoNum type="arabicPeriod"/>
              <a:defRPr/>
            </a:lvl1pPr>
            <a:lvl2pPr marL="531106" indent="-252050">
              <a:buSzPct val="100000"/>
              <a:buFont typeface="+mj-lt"/>
              <a:buAutoNum type="arabicPeriod"/>
              <a:defRPr/>
            </a:lvl2pPr>
            <a:lvl3pPr marL="864173" indent="-288058">
              <a:buSzPct val="100000"/>
              <a:buFont typeface="+mj-lt"/>
              <a:buAutoNum type="arabicPeriod"/>
              <a:defRPr/>
            </a:lvl3pPr>
          </a:lstStyle>
          <a:p>
            <a:pPr lvl="0"/>
            <a:r>
              <a:rPr lang="nb-NO" dirty="0"/>
              <a:t>Nivå 1</a:t>
            </a:r>
          </a:p>
          <a:p>
            <a:pPr lvl="1"/>
            <a:r>
              <a:rPr lang="nb-NO" dirty="0"/>
              <a:t>Nivå 2</a:t>
            </a:r>
          </a:p>
          <a:p>
            <a:pPr lvl="2"/>
            <a:r>
              <a:rPr lang="nb-NO" dirty="0"/>
              <a:t>Nivå 3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B82ECAE-7B7F-45AA-A118-5FD971EC6F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48" y="0"/>
            <a:ext cx="2594953" cy="10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56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tning m/ kontaktinformaj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10">
            <a:extLst>
              <a:ext uri="{FF2B5EF4-FFF2-40B4-BE49-F238E27FC236}">
                <a16:creationId xmlns:a16="http://schemas.microsoft.com/office/drawing/2014/main" id="{8BAB11D8-3887-454C-B2E6-8ED13149E3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0857" y="5135924"/>
            <a:ext cx="5951812" cy="384765"/>
          </a:xfrm>
          <a:prstGeom prst="rect">
            <a:avLst/>
          </a:prstGeom>
        </p:spPr>
        <p:txBody>
          <a:bodyPr lIns="0" tIns="0" rIns="0" bIns="0"/>
          <a:lstStyle>
            <a:lvl1pPr marL="9002" indent="0">
              <a:buNone/>
              <a:defRPr sz="2501">
                <a:solidFill>
                  <a:srgbClr val="64F0DE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Web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76EAC3C8-5321-4FBD-85D5-9E9DA6D0E9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90857" y="5612229"/>
            <a:ext cx="5951812" cy="384765"/>
          </a:xfrm>
          <a:prstGeom prst="rect">
            <a:avLst/>
          </a:prstGeom>
        </p:spPr>
        <p:txBody>
          <a:bodyPr lIns="0" tIns="0" rIns="0" bIns="0"/>
          <a:lstStyle>
            <a:lvl1pPr marL="9002" indent="0">
              <a:buNone/>
              <a:defRPr sz="2501">
                <a:solidFill>
                  <a:srgbClr val="64F0DE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@Handle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225" y="1729790"/>
            <a:ext cx="6956349" cy="1751142"/>
          </a:xfrm>
        </p:spPr>
        <p:txBody>
          <a:bodyPr anchor="b"/>
          <a:lstStyle>
            <a:lvl1pPr algn="l">
              <a:defRPr sz="440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709" y="4118490"/>
            <a:ext cx="5964895" cy="384765"/>
          </a:xfrm>
        </p:spPr>
        <p:txBody>
          <a:bodyPr>
            <a:spAutoFit/>
          </a:bodyPr>
          <a:lstStyle>
            <a:lvl1pPr marL="0" indent="0" algn="l">
              <a:buNone/>
              <a:defRPr sz="2501" b="1" cap="all" spc="220" baseline="0">
                <a:solidFill>
                  <a:srgbClr val="3FEFDD"/>
                </a:solidFill>
                <a:latin typeface="+mn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</a:t>
            </a:r>
            <a:r>
              <a:rPr lang="en-US" dirty="0"/>
              <a:t> </a:t>
            </a:r>
            <a:r>
              <a:rPr lang="nb-NO" noProof="0" dirty="0"/>
              <a:t>etternavn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C5675A5-5C14-489D-9B37-0A1AB1A29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  <p:pic>
        <p:nvPicPr>
          <p:cNvPr id="5" name="Bilde 4" descr="Et bilde som inneholder vindu&#10;&#10;Beskrivelse som er generert med høy visshet">
            <a:extLst>
              <a:ext uri="{FF2B5EF4-FFF2-40B4-BE49-F238E27FC236}">
                <a16:creationId xmlns:a16="http://schemas.microsoft.com/office/drawing/2014/main" id="{A7C137EE-2FE0-4B7C-8973-2BF93BD39C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66" y="4699068"/>
            <a:ext cx="332276" cy="1310794"/>
          </a:xfrm>
          <a:prstGeom prst="rect">
            <a:avLst/>
          </a:prstGeom>
        </p:spPr>
      </p:pic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0719F7F7-ABD3-43F0-8561-6093104CD9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90857" y="4663429"/>
            <a:ext cx="5951812" cy="384765"/>
          </a:xfrm>
          <a:prstGeom prst="rect">
            <a:avLst/>
          </a:prstGeom>
        </p:spPr>
        <p:txBody>
          <a:bodyPr lIns="0" tIns="0" rIns="0" bIns="0"/>
          <a:lstStyle>
            <a:lvl1pPr marL="9002" indent="0">
              <a:buNone/>
              <a:defRPr sz="2501">
                <a:solidFill>
                  <a:srgbClr val="64F0DE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E-post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66AEE5-E114-D147-AA9C-384BFFD4BDE7}"/>
              </a:ext>
            </a:extLst>
          </p:cNvPr>
          <p:cNvSpPr txBox="1">
            <a:spLocks/>
          </p:cNvSpPr>
          <p:nvPr userDrawn="1"/>
        </p:nvSpPr>
        <p:spPr>
          <a:xfrm>
            <a:off x="1052225" y="605190"/>
            <a:ext cx="5964895" cy="1124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2501" kern="1200">
                <a:solidFill>
                  <a:srgbClr val="3FEFDD"/>
                </a:solidFill>
                <a:latin typeface="+mj-lt"/>
                <a:ea typeface="+mn-ea"/>
                <a:cs typeface="+mn-cs"/>
              </a:defRPr>
            </a:lvl1pPr>
            <a:lvl2pPr marL="457223" indent="0" algn="ctr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2000" kern="1200">
                <a:solidFill>
                  <a:srgbClr val="1CADB2"/>
                </a:solidFill>
                <a:latin typeface="+mn-lt"/>
                <a:ea typeface="+mn-ea"/>
                <a:cs typeface="+mn-cs"/>
              </a:defRPr>
            </a:lvl2pPr>
            <a:lvl3pPr marL="914446" indent="0" algn="ctr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1800" kern="1200">
                <a:solidFill>
                  <a:srgbClr val="3842E2"/>
                </a:solidFill>
                <a:latin typeface="+mn-lt"/>
                <a:ea typeface="+mn-ea"/>
                <a:cs typeface="+mn-cs"/>
              </a:defRPr>
            </a:lvl3pPr>
            <a:lvl4pPr marL="1371669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NORCE</a:t>
            </a:r>
            <a:b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Nasjonalt kompetansesenter</a:t>
            </a:r>
            <a:b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legevaktmedisin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telskille mø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2225" y="1825168"/>
            <a:ext cx="6956349" cy="1655763"/>
          </a:xfrm>
        </p:spPr>
        <p:txBody>
          <a:bodyPr anchor="b"/>
          <a:lstStyle>
            <a:lvl1pPr algn="l">
              <a:defRPr sz="440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Mellomsidetittel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709" y="3732682"/>
            <a:ext cx="5964895" cy="1655762"/>
          </a:xfrm>
        </p:spPr>
        <p:txBody>
          <a:bodyPr/>
          <a:lstStyle>
            <a:lvl1pPr marL="0" indent="0" algn="l">
              <a:buNone/>
              <a:defRPr sz="2501">
                <a:solidFill>
                  <a:srgbClr val="30FFA3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C9EB822-E864-4129-8632-8D9ED507EA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50C83351-30E5-6C45-B305-89DA9B9E2393}"/>
              </a:ext>
            </a:extLst>
          </p:cNvPr>
          <p:cNvSpPr txBox="1">
            <a:spLocks/>
          </p:cNvSpPr>
          <p:nvPr userDrawn="1"/>
        </p:nvSpPr>
        <p:spPr>
          <a:xfrm>
            <a:off x="1037709" y="605190"/>
            <a:ext cx="5964895" cy="1124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2501" kern="1200">
                <a:solidFill>
                  <a:srgbClr val="3FEFDD"/>
                </a:solidFill>
                <a:latin typeface="+mj-lt"/>
                <a:ea typeface="+mn-ea"/>
                <a:cs typeface="+mn-cs"/>
              </a:defRPr>
            </a:lvl1pPr>
            <a:lvl2pPr marL="457223" indent="0" algn="ctr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2000" kern="1200">
                <a:solidFill>
                  <a:srgbClr val="1CADB2"/>
                </a:solidFill>
                <a:latin typeface="+mn-lt"/>
                <a:ea typeface="+mn-ea"/>
                <a:cs typeface="+mn-cs"/>
              </a:defRPr>
            </a:lvl2pPr>
            <a:lvl3pPr marL="914446" indent="0" algn="ctr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1800" kern="1200">
                <a:solidFill>
                  <a:srgbClr val="3842E2"/>
                </a:solidFill>
                <a:latin typeface="+mn-lt"/>
                <a:ea typeface="+mn-ea"/>
                <a:cs typeface="+mn-cs"/>
              </a:defRPr>
            </a:lvl3pPr>
            <a:lvl4pPr marL="1371669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NORCE</a:t>
            </a:r>
            <a:b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Nasjonalt kompetansesenter</a:t>
            </a:r>
            <a:b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legevaktmedisin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434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tning u/ kontaktinformasj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225" y="1093332"/>
            <a:ext cx="6956349" cy="2387600"/>
          </a:xfrm>
        </p:spPr>
        <p:txBody>
          <a:bodyPr anchor="b"/>
          <a:lstStyle>
            <a:lvl1pPr algn="l">
              <a:defRPr sz="440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C5675A5-5C14-489D-9B37-0A1AB1A29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43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rt mø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7DA1C4E-E377-4199-ADEE-16A7F1A2DA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892" y="256664"/>
            <a:ext cx="4448023" cy="603435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F0AB618-FC6D-4AB1-8E49-8E5F0305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3896868" cy="8795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2464FF0-E32B-40F1-BAE6-E569A59E1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74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 ly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676393C-057E-41F6-94E6-3700533BCD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892" y="256663"/>
            <a:ext cx="4447136" cy="603435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F0AB618-FC6D-4AB1-8E49-8E5F0305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3896868" cy="8795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8112B225-76A6-4947-B080-C964669BE0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2203206"/>
            <a:ext cx="4673600" cy="465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27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04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555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0" y="-793750"/>
            <a:ext cx="12191999" cy="84298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15950" y="704850"/>
            <a:ext cx="10953750" cy="1028700"/>
          </a:xfrm>
          <a:prstGeom prst="rect">
            <a:avLst/>
          </a:prstGeom>
        </p:spPr>
        <p:txBody>
          <a:bodyPr/>
          <a:lstStyle>
            <a:lvl1pPr>
              <a:defRPr sz="4300" spc="688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15950" y="349250"/>
            <a:ext cx="10953750" cy="355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1600" cap="all" spc="256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SzTx/>
              <a:buNone/>
              <a:defRPr sz="1600" cap="all" spc="256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SzTx/>
              <a:buNone/>
              <a:defRPr sz="1600" cap="all" spc="256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SzTx/>
              <a:buNone/>
              <a:defRPr sz="1600" cap="all" spc="256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SzTx/>
              <a:buNone/>
              <a:defRPr sz="1600" cap="all" spc="256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670479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age"/>
          <p:cNvSpPr>
            <a:spLocks noGrp="1"/>
          </p:cNvSpPr>
          <p:nvPr>
            <p:ph type="pic" idx="13"/>
          </p:nvPr>
        </p:nvSpPr>
        <p:spPr>
          <a:xfrm>
            <a:off x="0" y="1340346"/>
            <a:ext cx="12217400" cy="665393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615950" y="704850"/>
            <a:ext cx="10953750" cy="1028700"/>
          </a:xfrm>
          <a:prstGeom prst="rect">
            <a:avLst/>
          </a:prstGeom>
        </p:spPr>
        <p:txBody>
          <a:bodyPr/>
          <a:lstStyle>
            <a:lvl1pPr>
              <a:defRPr sz="4300" spc="68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15950" y="349250"/>
            <a:ext cx="10953750" cy="355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1600" cap="all" spc="256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SzTx/>
              <a:buNone/>
              <a:defRPr sz="1600" cap="all" spc="256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SzTx/>
              <a:buNone/>
              <a:defRPr sz="1600" cap="all" spc="256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SzTx/>
              <a:buNone/>
              <a:defRPr sz="1600" cap="all" spc="256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SzTx/>
              <a:buNone/>
              <a:defRPr sz="1600" cap="all" spc="256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41412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615950" y="2647950"/>
            <a:ext cx="10953750" cy="1562100"/>
          </a:xfrm>
          <a:prstGeom prst="rect">
            <a:avLst/>
          </a:prstGeom>
        </p:spPr>
        <p:txBody>
          <a:bodyPr anchor="ctr"/>
          <a:lstStyle>
            <a:lvl1pPr>
              <a:defRPr sz="4300" spc="688"/>
            </a:lvl1pPr>
          </a:lstStyle>
          <a:p>
            <a:r>
              <a:t>Title Text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746369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0837457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mage"/>
          <p:cNvSpPr>
            <a:spLocks noGrp="1"/>
          </p:cNvSpPr>
          <p:nvPr>
            <p:ph type="pic" idx="13"/>
          </p:nvPr>
        </p:nvSpPr>
        <p:spPr>
          <a:xfrm>
            <a:off x="5651500" y="-19050"/>
            <a:ext cx="6878251" cy="688674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622300" y="431800"/>
            <a:ext cx="4762500" cy="130175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2300" y="1981200"/>
            <a:ext cx="4762500" cy="4260850"/>
          </a:xfrm>
          <a:prstGeom prst="rect">
            <a:avLst/>
          </a:prstGeom>
        </p:spPr>
        <p:txBody>
          <a:bodyPr/>
          <a:lstStyle>
            <a:lvl1pPr marL="273050" indent="-273050">
              <a:spcBef>
                <a:spcPts val="2250"/>
              </a:spcBef>
              <a:buClr>
                <a:srgbClr val="646464"/>
              </a:buClr>
              <a:defRPr sz="2100"/>
            </a:lvl1pPr>
            <a:lvl2pPr marL="546100" indent="-273050">
              <a:spcBef>
                <a:spcPts val="2250"/>
              </a:spcBef>
              <a:buClr>
                <a:srgbClr val="646464"/>
              </a:buClr>
              <a:defRPr sz="2100"/>
            </a:lvl2pPr>
            <a:lvl3pPr marL="819150" indent="-273050">
              <a:spcBef>
                <a:spcPts val="2250"/>
              </a:spcBef>
              <a:buClr>
                <a:srgbClr val="646464"/>
              </a:buClr>
              <a:defRPr sz="2100"/>
            </a:lvl3pPr>
            <a:lvl4pPr marL="1092200" indent="-273050">
              <a:spcBef>
                <a:spcPts val="2250"/>
              </a:spcBef>
              <a:buClr>
                <a:srgbClr val="646464"/>
              </a:buClr>
              <a:defRPr sz="2100"/>
            </a:lvl4pPr>
            <a:lvl5pPr marL="1365250" indent="-273050">
              <a:spcBef>
                <a:spcPts val="2250"/>
              </a:spcBef>
              <a:buClr>
                <a:srgbClr val="646464"/>
              </a:buClr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004708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telskille lys">
    <p:bg>
      <p:bgPr>
        <a:solidFill>
          <a:srgbClr val="B9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2225" y="1729790"/>
            <a:ext cx="6956349" cy="1751142"/>
          </a:xfrm>
        </p:spPr>
        <p:txBody>
          <a:bodyPr anchor="b"/>
          <a:lstStyle>
            <a:lvl1pPr algn="l">
              <a:defRPr sz="4401">
                <a:solidFill>
                  <a:srgbClr val="3207AA"/>
                </a:solidFill>
              </a:defRPr>
            </a:lvl1pPr>
          </a:lstStyle>
          <a:p>
            <a:r>
              <a:rPr lang="nb-NO" dirty="0"/>
              <a:t>Mellomsidetittel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709" y="3732682"/>
            <a:ext cx="5964895" cy="1655762"/>
          </a:xfrm>
        </p:spPr>
        <p:txBody>
          <a:bodyPr/>
          <a:lstStyle>
            <a:lvl1pPr marL="0" indent="0" algn="l">
              <a:buNone/>
              <a:defRPr sz="2501">
                <a:solidFill>
                  <a:srgbClr val="FF5959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  <a:endParaRPr lang="en-US" dirty="0"/>
          </a:p>
        </p:txBody>
      </p:sp>
      <p:pic>
        <p:nvPicPr>
          <p:cNvPr id="9" name="Bilde 8" descr="Et bilde som inneholder utendørs, himmel, lys, trafikk&#10;&#10;Beskrivelse som er generert med høy visshet">
            <a:extLst>
              <a:ext uri="{FF2B5EF4-FFF2-40B4-BE49-F238E27FC236}">
                <a16:creationId xmlns:a16="http://schemas.microsoft.com/office/drawing/2014/main" id="{0F1C039F-7078-4D3C-B70A-D05B750673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2194012"/>
            <a:ext cx="4682347" cy="4663989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4055C27F-98F3-A047-B5FD-6EC4FBBDE8D5}"/>
              </a:ext>
            </a:extLst>
          </p:cNvPr>
          <p:cNvSpPr txBox="1">
            <a:spLocks/>
          </p:cNvSpPr>
          <p:nvPr userDrawn="1"/>
        </p:nvSpPr>
        <p:spPr>
          <a:xfrm>
            <a:off x="1037709" y="605190"/>
            <a:ext cx="5964895" cy="1124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2501" kern="1200">
                <a:solidFill>
                  <a:srgbClr val="3FEFDD"/>
                </a:solidFill>
                <a:latin typeface="+mj-lt"/>
                <a:ea typeface="+mn-ea"/>
                <a:cs typeface="+mn-cs"/>
              </a:defRPr>
            </a:lvl1pPr>
            <a:lvl2pPr marL="457223" indent="0" algn="ctr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2000" kern="1200">
                <a:solidFill>
                  <a:srgbClr val="1CADB2"/>
                </a:solidFill>
                <a:latin typeface="+mn-lt"/>
                <a:ea typeface="+mn-ea"/>
                <a:cs typeface="+mn-cs"/>
              </a:defRPr>
            </a:lvl2pPr>
            <a:lvl3pPr marL="914446" indent="0" algn="ctr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1800" kern="1200">
                <a:solidFill>
                  <a:srgbClr val="3842E2"/>
                </a:solidFill>
                <a:latin typeface="+mn-lt"/>
                <a:ea typeface="+mn-ea"/>
                <a:cs typeface="+mn-cs"/>
              </a:defRPr>
            </a:lvl3pPr>
            <a:lvl4pPr marL="1371669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110" normalizeH="0" baseline="0" noProof="0" dirty="0">
                <a:ln>
                  <a:noFill/>
                </a:ln>
                <a:solidFill>
                  <a:srgbClr val="3207A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NORCE</a:t>
            </a:r>
            <a:b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3207A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3207A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Nasjonalt kompetansesenter</a:t>
            </a:r>
            <a:b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3207A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3207A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legevaktmedisin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207A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3506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>
            <a:spLocks noGrp="1"/>
          </p:cNvSpPr>
          <p:nvPr>
            <p:ph type="pic" sz="half" idx="13"/>
          </p:nvPr>
        </p:nvSpPr>
        <p:spPr>
          <a:xfrm>
            <a:off x="5953751" y="2637637"/>
            <a:ext cx="6350001" cy="43905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143918632_1620x1622.jpeg"/>
          <p:cNvSpPr>
            <a:spLocks noGrp="1"/>
          </p:cNvSpPr>
          <p:nvPr>
            <p:ph type="pic" idx="14"/>
          </p:nvPr>
        </p:nvSpPr>
        <p:spPr>
          <a:xfrm>
            <a:off x="6096000" y="-1193800"/>
            <a:ext cx="6096000" cy="610352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Image"/>
          <p:cNvSpPr>
            <a:spLocks noGrp="1"/>
          </p:cNvSpPr>
          <p:nvPr>
            <p:ph type="pic" idx="15"/>
          </p:nvPr>
        </p:nvSpPr>
        <p:spPr>
          <a:xfrm>
            <a:off x="-57150" y="-69850"/>
            <a:ext cx="6229350" cy="700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084564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187450" y="4486494"/>
            <a:ext cx="9810750" cy="3488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cap="all" spc="256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187450" y="2999680"/>
            <a:ext cx="9810750" cy="482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421676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187450" y="2082800"/>
            <a:ext cx="9810750" cy="34881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cap="all" spc="256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13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187450" y="958850"/>
            <a:ext cx="9810750" cy="482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14" name="Image"/>
          <p:cNvSpPr>
            <a:spLocks noGrp="1"/>
          </p:cNvSpPr>
          <p:nvPr>
            <p:ph type="pic" idx="15"/>
          </p:nvPr>
        </p:nvSpPr>
        <p:spPr>
          <a:xfrm>
            <a:off x="-38100" y="1975346"/>
            <a:ext cx="12268200" cy="66815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5540025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AB3998-DDE6-4B61-BF8E-B79DDC721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8BE38D3-6422-4B55-893A-98B0B7C13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4C4192-09DA-4474-ACAE-2B35CA5F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A8C5F-E960-4048-93AE-07EB745214EA}" type="datetimeFigureOut">
              <a:rPr lang="nb-NO" smtClean="0"/>
              <a:t>01.03.2023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3C93F-61E0-46E0-A19B-D2D4058F1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6BCB48-03D7-4B13-BEA6-9EE3AA610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0F9F-48DD-4B2E-A2CA-F24D3B4CDD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2954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med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8"/>
            <a:ext cx="10116536" cy="39918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0923653-BFFE-4B4B-BF0F-EF19BB357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2194012"/>
            <a:ext cx="4682347" cy="466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nummerert innhold med grafik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1535" y="1962377"/>
            <a:ext cx="10116536" cy="3981910"/>
          </a:xfrm>
        </p:spPr>
        <p:txBody>
          <a:bodyPr/>
          <a:lstStyle>
            <a:lvl1pPr marL="252050" indent="-288058">
              <a:buSzPct val="100000"/>
              <a:buFont typeface="+mj-lt"/>
              <a:buAutoNum type="arabicPeriod"/>
              <a:defRPr/>
            </a:lvl1pPr>
            <a:lvl2pPr marL="531106" indent="-252050">
              <a:buSzPct val="100000"/>
              <a:buFont typeface="+mj-lt"/>
              <a:buAutoNum type="arabicPeriod"/>
              <a:defRPr/>
            </a:lvl2pPr>
            <a:lvl3pPr marL="864173" indent="-288058">
              <a:buSzPct val="100000"/>
              <a:buFont typeface="+mj-lt"/>
              <a:buAutoNum type="arabicPeriod"/>
              <a:defRPr/>
            </a:lvl3pPr>
          </a:lstStyle>
          <a:p>
            <a:pPr lvl="0"/>
            <a:r>
              <a:rPr lang="nb-NO" dirty="0"/>
              <a:t>Nivå 1</a:t>
            </a:r>
          </a:p>
          <a:p>
            <a:pPr lvl="1"/>
            <a:r>
              <a:rPr lang="nb-NO" dirty="0"/>
              <a:t>Nivå 2</a:t>
            </a:r>
          </a:p>
          <a:p>
            <a:pPr lvl="2"/>
            <a:r>
              <a:rPr lang="nb-NO" dirty="0"/>
              <a:t>Nivå 3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0923653-BFFE-4B4B-BF0F-EF19BB357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2194012"/>
            <a:ext cx="4682347" cy="466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3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8"/>
            <a:ext cx="10116536" cy="39918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086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nummerer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39BF78-66E1-4089-ACB5-287EA3839E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1535" y="1962377"/>
            <a:ext cx="10116536" cy="3981910"/>
          </a:xfrm>
        </p:spPr>
        <p:txBody>
          <a:bodyPr/>
          <a:lstStyle>
            <a:lvl1pPr marL="252050" indent="-288058">
              <a:buSzPct val="100000"/>
              <a:buFont typeface="+mj-lt"/>
              <a:buAutoNum type="arabicPeriod"/>
              <a:defRPr/>
            </a:lvl1pPr>
            <a:lvl2pPr marL="531106" indent="-252050">
              <a:buSzPct val="100000"/>
              <a:buFont typeface="+mj-lt"/>
              <a:buAutoNum type="arabicPeriod"/>
              <a:defRPr/>
            </a:lvl2pPr>
            <a:lvl3pPr marL="864173" indent="-288058">
              <a:buSzPct val="100000"/>
              <a:buFont typeface="+mj-lt"/>
              <a:buAutoNum type="arabicPeriod"/>
              <a:defRPr/>
            </a:lvl3pPr>
          </a:lstStyle>
          <a:p>
            <a:pPr lvl="0"/>
            <a:r>
              <a:rPr lang="nb-NO" dirty="0"/>
              <a:t>Nivå 1</a:t>
            </a:r>
          </a:p>
          <a:p>
            <a:pPr lvl="1"/>
            <a:r>
              <a:rPr lang="nb-NO" dirty="0"/>
              <a:t>Nivå 2</a:t>
            </a:r>
          </a:p>
          <a:p>
            <a:pPr lvl="2"/>
            <a:r>
              <a:rPr lang="nb-NO" dirty="0"/>
              <a:t>Nivå 3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0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7780" y="1824119"/>
            <a:ext cx="4872885" cy="338593"/>
          </a:xfrm>
        </p:spPr>
        <p:txBody>
          <a:bodyPr wrap="square" anchor="b">
            <a:spAutoFit/>
          </a:bodyPr>
          <a:lstStyle>
            <a:lvl1pPr marL="0" indent="0">
              <a:buNone/>
              <a:defRPr sz="2200" b="1" cap="all" spc="140" baseline="0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780" y="2414168"/>
            <a:ext cx="4872885" cy="3515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4122" y="1824119"/>
            <a:ext cx="4896883" cy="338593"/>
          </a:xfrm>
        </p:spPr>
        <p:txBody>
          <a:bodyPr wrap="square" anchor="b">
            <a:spAutoFit/>
          </a:bodyPr>
          <a:lstStyle>
            <a:lvl1pPr marL="0" indent="0">
              <a:buNone/>
              <a:defRPr sz="2200" b="1" cap="all" spc="140" baseline="0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4123" y="2414168"/>
            <a:ext cx="4872885" cy="3515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A8904C28-651F-4264-8734-EBE641E7F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607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liggende bilde var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3870318" cy="39623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66591B1-68F6-4923-9883-FCA8A803A2FB}"/>
              </a:ext>
            </a:extLst>
          </p:cNvPr>
          <p:cNvSpPr/>
          <p:nvPr userDrawn="1"/>
        </p:nvSpPr>
        <p:spPr>
          <a:xfrm>
            <a:off x="5303735" y="1756613"/>
            <a:ext cx="5975334" cy="41519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1F0BDAA-41BA-4525-B867-6E2F0ED8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6085" y="1644205"/>
            <a:ext cx="5975334" cy="415195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18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noProof="0"/>
              <a:t>Uten grafisk element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535" y="1952398"/>
            <a:ext cx="7008139" cy="39918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Nivå 1</a:t>
            </a:r>
          </a:p>
          <a:p>
            <a:pPr lvl="1"/>
            <a:r>
              <a:rPr lang="nb-NO" noProof="0"/>
              <a:t>Nivå 2</a:t>
            </a:r>
          </a:p>
          <a:p>
            <a:pPr lvl="2"/>
            <a:r>
              <a:rPr lang="nb-NO" noProof="0"/>
              <a:t>Niva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3967" y="5678093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64A75A68-07A7-4C4C-88FD-CE81732F3D5A}" type="datetime4">
              <a:rPr lang="nb-NO" noProof="0" smtClean="0"/>
              <a:t>1. mars 2023</a:t>
            </a:fld>
            <a:endParaRPr lang="nb-NO" noProof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E2BF4D0-DB14-4EE7-A510-FD1BA8D16F58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48" y="0"/>
            <a:ext cx="2594953" cy="10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8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62" r:id="rId4"/>
    <p:sldLayoutId id="2147483676" r:id="rId5"/>
    <p:sldLayoutId id="2147483675" r:id="rId6"/>
    <p:sldLayoutId id="2147483677" r:id="rId7"/>
    <p:sldLayoutId id="2147483665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90" r:id="rId20"/>
    <p:sldLayoutId id="2147483689" r:id="rId21"/>
    <p:sldLayoutId id="2147483691" r:id="rId22"/>
    <p:sldLayoutId id="2147483666" r:id="rId23"/>
    <p:sldLayoutId id="2147483667" r:id="rId24"/>
  </p:sldLayoutIdLst>
  <p:hf sldNum="0" hdr="0" ft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601" kern="1200">
          <a:solidFill>
            <a:srgbClr val="3842E2"/>
          </a:solidFill>
          <a:latin typeface="+mj-lt"/>
          <a:ea typeface="+mj-ea"/>
          <a:cs typeface="+mj-cs"/>
        </a:defRPr>
      </a:lvl1pPr>
    </p:titleStyle>
    <p:bodyStyle>
      <a:lvl1pPr marL="279056" indent="-270054" algn="l" defTabSz="914446" rtl="0" eaLnBrk="1" latinLnBrk="0" hangingPunct="1">
        <a:lnSpc>
          <a:spcPct val="100000"/>
        </a:lnSpc>
        <a:spcBef>
          <a:spcPts val="1000"/>
        </a:spcBef>
        <a:buSzPct val="100000"/>
        <a:buFontTx/>
        <a:buBlip>
          <a:blip r:embed="rId27"/>
        </a:buBlip>
        <a:defRPr sz="2601" kern="1200">
          <a:solidFill>
            <a:srgbClr val="3207AA"/>
          </a:solidFill>
          <a:latin typeface="+mn-lt"/>
          <a:ea typeface="+mn-ea"/>
          <a:cs typeface="+mn-cs"/>
        </a:defRPr>
      </a:lvl1pPr>
      <a:lvl2pPr marL="540108" indent="-252050" algn="l" defTabSz="914446" rtl="0" eaLnBrk="1" latinLnBrk="0" hangingPunct="1">
        <a:lnSpc>
          <a:spcPct val="100000"/>
        </a:lnSpc>
        <a:spcBef>
          <a:spcPts val="1000"/>
        </a:spcBef>
        <a:buSzPct val="100000"/>
        <a:buFontTx/>
        <a:buBlip>
          <a:blip r:embed="rId28"/>
        </a:buBlip>
        <a:defRPr sz="2250" kern="1200">
          <a:solidFill>
            <a:srgbClr val="1CADB2"/>
          </a:solidFill>
          <a:latin typeface="+mn-lt"/>
          <a:ea typeface="+mn-ea"/>
          <a:cs typeface="+mn-cs"/>
        </a:defRPr>
      </a:lvl2pPr>
      <a:lvl3pPr marL="837167" indent="-243049" algn="l" defTabSz="914446" rtl="0" eaLnBrk="1" latinLnBrk="0" hangingPunct="1">
        <a:lnSpc>
          <a:spcPct val="100000"/>
        </a:lnSpc>
        <a:spcBef>
          <a:spcPts val="1000"/>
        </a:spcBef>
        <a:buSzPct val="100000"/>
        <a:buFontTx/>
        <a:buBlip>
          <a:blip r:embed="rId29"/>
        </a:buBlip>
        <a:defRPr sz="2000" kern="1200">
          <a:solidFill>
            <a:srgbClr val="3842E2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15950" y="431800"/>
            <a:ext cx="10953750" cy="1003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15950" y="1422400"/>
            <a:ext cx="10953750" cy="472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5395" y="6511172"/>
            <a:ext cx="285335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2963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4" r:id="rId9"/>
  </p:sldLayoutIdLst>
  <p:transition spd="med"/>
  <p:txStyles>
    <p:title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all" spc="496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all" spc="496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all" spc="496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all" spc="496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all" spc="496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all" spc="496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all" spc="496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all" spc="496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all" spc="496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90000"/>
        <a:buFontTx/>
        <a:buChar char="•"/>
        <a:tabLst/>
        <a:defRPr sz="25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90000"/>
        <a:buFontTx/>
        <a:buChar char="•"/>
        <a:tabLst/>
        <a:defRPr sz="25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90000"/>
        <a:buFontTx/>
        <a:buChar char="•"/>
        <a:tabLst/>
        <a:defRPr sz="25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90000"/>
        <a:buFontTx/>
        <a:buChar char="•"/>
        <a:tabLst/>
        <a:defRPr sz="25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90000"/>
        <a:buFontTx/>
        <a:buChar char="•"/>
        <a:tabLst/>
        <a:defRPr sz="25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90000"/>
        <a:buFontTx/>
        <a:buChar char="•"/>
        <a:tabLst/>
        <a:defRPr sz="25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90000"/>
        <a:buFontTx/>
        <a:buChar char="•"/>
        <a:tabLst/>
        <a:defRPr sz="25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90000"/>
        <a:buFontTx/>
        <a:buChar char="•"/>
        <a:tabLst/>
        <a:defRPr sz="25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90000"/>
        <a:buFontTx/>
        <a:buChar char="•"/>
        <a:tabLst/>
        <a:defRPr sz="25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2.jp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6.svg"/><Relationship Id="rId11" Type="http://schemas.openxmlformats.org/officeDocument/2006/relationships/image" Target="../media/image22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svg"/><Relationship Id="rId11" Type="http://schemas.openxmlformats.org/officeDocument/2006/relationships/image" Target="../media/image22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svg"/><Relationship Id="rId11" Type="http://schemas.openxmlformats.org/officeDocument/2006/relationships/image" Target="../media/image22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3.xml"/><Relationship Id="rId4" Type="http://schemas.openxmlformats.org/officeDocument/2006/relationships/hyperlink" Target="mailto:karoline.vassbo.nyhus@kristiansand.kommune.no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6ECA10-2DD6-41D4-B0C9-6141B7EF46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Beslutningsstøtte?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FD3AB2B-4E1A-47BB-A0FA-E27F77C16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709" y="4209690"/>
            <a:ext cx="5964895" cy="1178753"/>
          </a:xfrm>
        </p:spPr>
        <p:txBody>
          <a:bodyPr/>
          <a:lstStyle/>
          <a:p>
            <a:r>
              <a:rPr lang="nb-NO" dirty="0"/>
              <a:t>Ingrid H. Johansen</a:t>
            </a:r>
          </a:p>
          <a:p>
            <a:r>
              <a:rPr lang="nb-NO" dirty="0"/>
              <a:t>Forsker II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42994C-09F4-4DFF-8B02-B00411D9B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02 mars 2023</a:t>
            </a:r>
          </a:p>
        </p:txBody>
      </p:sp>
    </p:spTree>
    <p:extLst>
      <p:ext uri="{BB962C8B-B14F-4D97-AF65-F5344CB8AC3E}">
        <p14:creationId xmlns:p14="http://schemas.microsoft.com/office/powerpoint/2010/main" val="250958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31C1F-47BA-44F1-B2EB-9A380A3DD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10116536" cy="879577"/>
          </a:xfrm>
        </p:spPr>
        <p:txBody>
          <a:bodyPr/>
          <a:lstStyle/>
          <a:p>
            <a:r>
              <a:rPr lang="nb-NO" dirty="0"/>
              <a:t>Andre funn: </a:t>
            </a:r>
            <a:br>
              <a:rPr lang="nb-NO" dirty="0"/>
            </a:br>
            <a:r>
              <a:rPr lang="nb-NO" dirty="0"/>
              <a:t>Gjennomsnittlig antall alvorlige henvendelser per dag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D8435-B1AA-4CAA-9497-F94D6BE00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Gule henvendelser: </a:t>
            </a:r>
          </a:p>
          <a:p>
            <a:pPr lvl="1"/>
            <a:r>
              <a:rPr lang="nb-NO" dirty="0"/>
              <a:t>Stigning i gjennomsnittlig antall per dag: </a:t>
            </a:r>
          </a:p>
          <a:p>
            <a:pPr lvl="2"/>
            <a:r>
              <a:rPr lang="nb-NO" sz="2400" b="1" dirty="0"/>
              <a:t>Legevakt 1:</a:t>
            </a:r>
            <a:r>
              <a:rPr lang="nb-NO" sz="2400" dirty="0"/>
              <a:t> 20,2 -&gt; 30,4</a:t>
            </a:r>
          </a:p>
          <a:p>
            <a:pPr lvl="2"/>
            <a:r>
              <a:rPr lang="nb-NO" sz="2400" b="1" dirty="0"/>
              <a:t>Legevakt 2:</a:t>
            </a:r>
            <a:r>
              <a:rPr lang="nb-NO" sz="2400" dirty="0"/>
              <a:t> 13,2 -&gt; 23,5</a:t>
            </a:r>
          </a:p>
          <a:p>
            <a:endParaRPr lang="nb-NO" dirty="0"/>
          </a:p>
          <a:p>
            <a:r>
              <a:rPr lang="nb-NO" dirty="0"/>
              <a:t>Røde henvendelser: </a:t>
            </a:r>
          </a:p>
          <a:p>
            <a:pPr lvl="1"/>
            <a:r>
              <a:rPr lang="nb-NO" dirty="0"/>
              <a:t>Stigning i gjennomsnittlig antall per dag: </a:t>
            </a:r>
          </a:p>
          <a:p>
            <a:pPr lvl="2"/>
            <a:r>
              <a:rPr lang="nb-NO" sz="2600" b="1" dirty="0"/>
              <a:t>Legevakt 1:</a:t>
            </a:r>
            <a:r>
              <a:rPr lang="nb-NO" sz="2600" dirty="0"/>
              <a:t> 2,4 -&gt; 7,2</a:t>
            </a:r>
          </a:p>
          <a:p>
            <a:pPr lvl="2"/>
            <a:r>
              <a:rPr lang="nb-NO" sz="2600" b="1" dirty="0"/>
              <a:t>Legevakt 2:</a:t>
            </a:r>
            <a:r>
              <a:rPr lang="nb-NO" sz="2600" dirty="0"/>
              <a:t> 1,9 -&gt; 8,1</a:t>
            </a:r>
          </a:p>
        </p:txBody>
      </p:sp>
    </p:spTree>
    <p:extLst>
      <p:ext uri="{BB962C8B-B14F-4D97-AF65-F5344CB8AC3E}">
        <p14:creationId xmlns:p14="http://schemas.microsoft.com/office/powerpoint/2010/main" val="225391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31C1F-47BA-44F1-B2EB-9A380A3DD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6630853" cy="1231385"/>
          </a:xfrm>
        </p:spPr>
        <p:txBody>
          <a:bodyPr/>
          <a:lstStyle/>
          <a:p>
            <a:r>
              <a:rPr lang="nb-NO" dirty="0"/>
              <a:t>Andre funn: </a:t>
            </a:r>
            <a:br>
              <a:rPr lang="nb-NO" dirty="0"/>
            </a:br>
            <a:r>
              <a:rPr lang="nb-NO" dirty="0"/>
              <a:t>Tiltak ved røde henvendelser, målt i rate per 1000 innbyggere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8D04B6B-4643-39F5-83B1-7A12CE5C4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817015"/>
              </p:ext>
            </p:extLst>
          </p:nvPr>
        </p:nvGraphicFramePr>
        <p:xfrm>
          <a:off x="855798" y="2334155"/>
          <a:ext cx="10774228" cy="3280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4715">
                  <a:extLst>
                    <a:ext uri="{9D8B030D-6E8A-4147-A177-3AD203B41FA5}">
                      <a16:colId xmlns:a16="http://schemas.microsoft.com/office/drawing/2014/main" val="3517093123"/>
                    </a:ext>
                  </a:extLst>
                </a:gridCol>
                <a:gridCol w="1473314">
                  <a:extLst>
                    <a:ext uri="{9D8B030D-6E8A-4147-A177-3AD203B41FA5}">
                      <a16:colId xmlns:a16="http://schemas.microsoft.com/office/drawing/2014/main" val="2338630489"/>
                    </a:ext>
                  </a:extLst>
                </a:gridCol>
                <a:gridCol w="1473314">
                  <a:extLst>
                    <a:ext uri="{9D8B030D-6E8A-4147-A177-3AD203B41FA5}">
                      <a16:colId xmlns:a16="http://schemas.microsoft.com/office/drawing/2014/main" val="992992828"/>
                    </a:ext>
                  </a:extLst>
                </a:gridCol>
                <a:gridCol w="1473314">
                  <a:extLst>
                    <a:ext uri="{9D8B030D-6E8A-4147-A177-3AD203B41FA5}">
                      <a16:colId xmlns:a16="http://schemas.microsoft.com/office/drawing/2014/main" val="4061831317"/>
                    </a:ext>
                  </a:extLst>
                </a:gridCol>
                <a:gridCol w="1473314">
                  <a:extLst>
                    <a:ext uri="{9D8B030D-6E8A-4147-A177-3AD203B41FA5}">
                      <a16:colId xmlns:a16="http://schemas.microsoft.com/office/drawing/2014/main" val="1102853808"/>
                    </a:ext>
                  </a:extLst>
                </a:gridCol>
                <a:gridCol w="1946257">
                  <a:extLst>
                    <a:ext uri="{9D8B030D-6E8A-4147-A177-3AD203B41FA5}">
                      <a16:colId xmlns:a16="http://schemas.microsoft.com/office/drawing/2014/main" val="2452706431"/>
                    </a:ext>
                  </a:extLst>
                </a:gridCol>
              </a:tblGrid>
              <a:tr h="877675">
                <a:tc>
                  <a:txBody>
                    <a:bodyPr/>
                    <a:lstStyle/>
                    <a:p>
                      <a:endParaRPr lang="nb-NO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sz="2400" dirty="0"/>
                        <a:t>Legevakt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sz="2400" dirty="0"/>
                        <a:t>Legevakt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/>
                        <a:t>Legevakt 3-7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766755"/>
                  </a:ext>
                </a:extLst>
              </a:tr>
              <a:tr h="508494">
                <a:tc>
                  <a:txBody>
                    <a:bodyPr/>
                    <a:lstStyle/>
                    <a:p>
                      <a:endParaRPr lang="nb-NO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b="1" dirty="0"/>
                        <a:t>Før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b="1" dirty="0"/>
                        <a:t>Etter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b="1" dirty="0"/>
                        <a:t>Før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b="1" dirty="0"/>
                        <a:t>Etter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809253"/>
                  </a:ext>
                </a:extLst>
              </a:tr>
              <a:tr h="508494">
                <a:tc>
                  <a:txBody>
                    <a:bodyPr/>
                    <a:lstStyle/>
                    <a:p>
                      <a:r>
                        <a:rPr lang="nb-NO" sz="2400" b="1" dirty="0"/>
                        <a:t>Telefonkonsultasjon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/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/>
                        <a:t>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/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/>
                        <a:t>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/>
                        <a:t>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620969"/>
                  </a:ext>
                </a:extLst>
              </a:tr>
              <a:tr h="508494">
                <a:tc>
                  <a:txBody>
                    <a:bodyPr/>
                    <a:lstStyle/>
                    <a:p>
                      <a:r>
                        <a:rPr lang="nb-NO" sz="2400" b="1" dirty="0"/>
                        <a:t>Legekonsultasjon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/>
                        <a:t>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/>
                        <a:t>15,3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/>
                        <a:t>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/>
                        <a:t>19,8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/>
                        <a:t>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928100"/>
                  </a:ext>
                </a:extLst>
              </a:tr>
              <a:tr h="877675">
                <a:tc>
                  <a:txBody>
                    <a:bodyPr/>
                    <a:lstStyle/>
                    <a:p>
                      <a:r>
                        <a:rPr lang="nb-NO" sz="2400" b="1" dirty="0"/>
                        <a:t>Utrykning med lege og ambulanse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/>
                        <a:t>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/>
                        <a:t>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/>
                        <a:t>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/>
                        <a:t>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/>
                        <a:t>6,7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594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847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0F1A-2FB1-D50D-6B0C-7C87437FE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Konklusjon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4B6E5-DC08-5553-23AE-9B79B5D6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732" y="1552348"/>
            <a:ext cx="8434881" cy="3991890"/>
          </a:xfrm>
        </p:spPr>
        <p:txBody>
          <a:bodyPr/>
          <a:lstStyle/>
          <a:p>
            <a:r>
              <a:rPr lang="nb-NO" dirty="0"/>
              <a:t>Endret beslutningsstøtte ga:</a:t>
            </a:r>
          </a:p>
          <a:p>
            <a:pPr lvl="1"/>
            <a:r>
              <a:rPr lang="nb-NO" dirty="0"/>
              <a:t>endret arbeidsflyt</a:t>
            </a:r>
          </a:p>
          <a:p>
            <a:pPr lvl="1"/>
            <a:r>
              <a:rPr lang="nb-NO" dirty="0"/>
              <a:t>økt ressursbruk</a:t>
            </a:r>
          </a:p>
          <a:p>
            <a:pPr lvl="1"/>
            <a:r>
              <a:rPr lang="nb-NO" dirty="0"/>
              <a:t>økt risiko for samtidighetskonflikter mellom alvorlige hendelser</a:t>
            </a:r>
          </a:p>
          <a:p>
            <a:pPr marL="288058" lvl="1" indent="0">
              <a:buNone/>
            </a:pPr>
            <a:endParaRPr lang="nb-NO" dirty="0"/>
          </a:p>
          <a:p>
            <a:r>
              <a:rPr lang="nb-NO" dirty="0"/>
              <a:t>Vi spør oss: </a:t>
            </a:r>
          </a:p>
          <a:p>
            <a:pPr lvl="1"/>
            <a:r>
              <a:rPr lang="nb-NO" dirty="0"/>
              <a:t>Er dette beslutnings</a:t>
            </a:r>
            <a:r>
              <a:rPr lang="nb-NO" b="1" dirty="0"/>
              <a:t>støtte</a:t>
            </a:r>
            <a:r>
              <a:rPr lang="nb-NO" dirty="0"/>
              <a:t>?</a:t>
            </a:r>
          </a:p>
          <a:p>
            <a:pPr lvl="1"/>
            <a:r>
              <a:rPr lang="nb-NO" dirty="0"/>
              <a:t>Hva skjer med samarbeidet med andre aktører i akuttkjeden når antall alvorlige henvendelser øker så mye?</a:t>
            </a:r>
          </a:p>
          <a:p>
            <a:pPr lvl="1"/>
            <a:r>
              <a:rPr lang="nb-NO" dirty="0"/>
              <a:t>Hva er rett hastegradsvurdering?</a:t>
            </a:r>
          </a:p>
        </p:txBody>
      </p:sp>
    </p:spTree>
    <p:extLst>
      <p:ext uri="{BB962C8B-B14F-4D97-AF65-F5344CB8AC3E}">
        <p14:creationId xmlns:p14="http://schemas.microsoft.com/office/powerpoint/2010/main" val="429318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FF648808-5120-4D85-B301-2DADF1CCC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8" y="1405719"/>
            <a:ext cx="11581101" cy="40533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7E4C7A-4AF9-67AD-2EBB-72F6256D2044}"/>
              </a:ext>
            </a:extLst>
          </p:cNvPr>
          <p:cNvSpPr txBox="1"/>
          <p:nvPr/>
        </p:nvSpPr>
        <p:spPr>
          <a:xfrm>
            <a:off x="1772816" y="1548881"/>
            <a:ext cx="11805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1800" dirty="0"/>
              <a:t>Legevakt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9F2A49-AEFA-F246-CB8C-6BA9F3353158}"/>
              </a:ext>
            </a:extLst>
          </p:cNvPr>
          <p:cNvSpPr txBox="1"/>
          <p:nvPr/>
        </p:nvSpPr>
        <p:spPr>
          <a:xfrm>
            <a:off x="5515490" y="1548881"/>
            <a:ext cx="11805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1800" dirty="0"/>
              <a:t>Legevakt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8BBD7-79CD-E7F8-58D5-CD7DE08F93D6}"/>
              </a:ext>
            </a:extLst>
          </p:cNvPr>
          <p:cNvSpPr txBox="1"/>
          <p:nvPr/>
        </p:nvSpPr>
        <p:spPr>
          <a:xfrm>
            <a:off x="9258164" y="1548881"/>
            <a:ext cx="13680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1800" dirty="0"/>
              <a:t>Legevakt 3-7</a:t>
            </a:r>
          </a:p>
        </p:txBody>
      </p:sp>
    </p:spTree>
    <p:extLst>
      <p:ext uri="{BB962C8B-B14F-4D97-AF65-F5344CB8AC3E}">
        <p14:creationId xmlns:p14="http://schemas.microsoft.com/office/powerpoint/2010/main" val="3120208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273F1-A931-46B7-94F7-B58D3B63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7363163" cy="879577"/>
          </a:xfrm>
        </p:spPr>
        <p:txBody>
          <a:bodyPr>
            <a:normAutofit fontScale="90000"/>
          </a:bodyPr>
          <a:lstStyle/>
          <a:p>
            <a:r>
              <a:rPr lang="nb-NO" dirty="0"/>
              <a:t>Faktorer som påvirker hastegradsvurderinger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E8E86-84FB-4222-B572-0FAC36C40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535" y="1650840"/>
            <a:ext cx="10116536" cy="3991890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Individuelle egenskaper: </a:t>
            </a:r>
          </a:p>
          <a:p>
            <a:pPr lvl="1"/>
            <a:r>
              <a:rPr lang="nb-NO" dirty="0"/>
              <a:t>Pasient</a:t>
            </a:r>
          </a:p>
          <a:p>
            <a:pPr lvl="1"/>
            <a:r>
              <a:rPr lang="nb-NO" dirty="0"/>
              <a:t>Operatør</a:t>
            </a:r>
          </a:p>
          <a:p>
            <a:pPr lvl="1"/>
            <a:r>
              <a:rPr lang="nb-NO" b="1" dirty="0"/>
              <a:t>Beslutningsstøtteverktøyet</a:t>
            </a:r>
          </a:p>
          <a:p>
            <a:r>
              <a:rPr lang="nb-NO" dirty="0"/>
              <a:t>Systemstrukturer: </a:t>
            </a:r>
          </a:p>
          <a:p>
            <a:pPr lvl="1"/>
            <a:r>
              <a:rPr lang="nb-NO" dirty="0"/>
              <a:t>Helsetjenesteorganisering</a:t>
            </a:r>
          </a:p>
          <a:p>
            <a:pPr lvl="1"/>
            <a:r>
              <a:rPr lang="nb-NO" dirty="0"/>
              <a:t>Tilgjengelig transport</a:t>
            </a:r>
          </a:p>
          <a:p>
            <a:pPr lvl="1"/>
            <a:r>
              <a:rPr lang="nb-NO" dirty="0"/>
              <a:t>Infrastruktur</a:t>
            </a:r>
          </a:p>
          <a:p>
            <a:r>
              <a:rPr lang="nb-NO" dirty="0"/>
              <a:t>Lokale forhold: </a:t>
            </a:r>
          </a:p>
          <a:p>
            <a:pPr lvl="1"/>
            <a:r>
              <a:rPr lang="nb-NO" dirty="0"/>
              <a:t>Norm for bruk av beslutningsstøtte</a:t>
            </a:r>
          </a:p>
          <a:p>
            <a:pPr lvl="1"/>
            <a:r>
              <a:rPr lang="nb-NO" dirty="0"/>
              <a:t>Tilgjengelige helseressurser</a:t>
            </a:r>
          </a:p>
          <a:p>
            <a:pPr lvl="1"/>
            <a:endParaRPr lang="nb-N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EA7202-39E2-45D5-B069-18CBFD0ED6CF}"/>
              </a:ext>
            </a:extLst>
          </p:cNvPr>
          <p:cNvSpPr txBox="1"/>
          <p:nvPr/>
        </p:nvSpPr>
        <p:spPr>
          <a:xfrm>
            <a:off x="9348476" y="6158005"/>
            <a:ext cx="2486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(Islam et al., 2021)</a:t>
            </a:r>
          </a:p>
        </p:txBody>
      </p:sp>
    </p:spTree>
    <p:extLst>
      <p:ext uri="{BB962C8B-B14F-4D97-AF65-F5344CB8AC3E}">
        <p14:creationId xmlns:p14="http://schemas.microsoft.com/office/powerpoint/2010/main" val="2264336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8EEF1A-DFD4-FE5A-420E-FAFD18567B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Fordeler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E79892-3B7F-662E-9593-DDB0863B39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err="1"/>
              <a:t>Kvalitetssikrer</a:t>
            </a:r>
            <a:r>
              <a:rPr lang="nb-NO" dirty="0"/>
              <a:t> innhenting av informasjon </a:t>
            </a:r>
            <a:r>
              <a:rPr lang="nb-NO" sz="1400" dirty="0"/>
              <a:t>(Holmstrøm 2007, North et al 2014, Holmstrøm et al 2019) </a:t>
            </a:r>
          </a:p>
          <a:p>
            <a:r>
              <a:rPr lang="nb-NO" dirty="0"/>
              <a:t>Støtte til vurdering </a:t>
            </a:r>
            <a:r>
              <a:rPr lang="nb-NO" sz="1400" dirty="0"/>
              <a:t>(</a:t>
            </a:r>
            <a:r>
              <a:rPr lang="nb-NO" sz="1400" dirty="0" err="1"/>
              <a:t>Ernesäter</a:t>
            </a:r>
            <a:r>
              <a:rPr lang="nb-NO" sz="1400" dirty="0"/>
              <a:t> et al 2009, Ek et al 2015, Eriksson et al 2020)</a:t>
            </a:r>
          </a:p>
          <a:p>
            <a:r>
              <a:rPr lang="nb-NO" dirty="0"/>
              <a:t>Kilde til oppdatert informasjon og råd </a:t>
            </a:r>
            <a:r>
              <a:rPr lang="nb-NO" sz="1400" dirty="0"/>
              <a:t>(Holmstrøm et al 2019)</a:t>
            </a:r>
          </a:p>
          <a:p>
            <a:endParaRPr lang="nb-NO" dirty="0"/>
          </a:p>
          <a:p>
            <a:pPr marL="9002" indent="0">
              <a:buNone/>
            </a:pPr>
            <a:endParaRPr lang="nb-NO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00F066-8266-59FE-7F18-2C3AE77098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Ulemper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A400FE-ED45-2D61-F3AE-24A94A0FBE9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b-NO" dirty="0"/>
              <a:t>Kan påvirke samtalen negativt </a:t>
            </a:r>
            <a:r>
              <a:rPr lang="nb-NO" sz="1400" dirty="0"/>
              <a:t>(</a:t>
            </a:r>
            <a:r>
              <a:rPr lang="nb-NO" sz="1400" dirty="0" err="1"/>
              <a:t>Ernesäter</a:t>
            </a:r>
            <a:r>
              <a:rPr lang="nb-NO" sz="1400" dirty="0"/>
              <a:t> et al 2009, Murdoch et al 2014, Murdoch et al 2015, Cook et al 2015, Booker et al 2018, Morgan et al 2020)</a:t>
            </a:r>
          </a:p>
          <a:p>
            <a:r>
              <a:rPr lang="nb-NO" dirty="0"/>
              <a:t>Mangler i hva de dekker </a:t>
            </a:r>
            <a:r>
              <a:rPr lang="nb-NO" sz="1400" dirty="0"/>
              <a:t>(Ek et al 2015, </a:t>
            </a:r>
            <a:r>
              <a:rPr lang="nb-NO" sz="1400" dirty="0" err="1"/>
              <a:t>Ernesäter</a:t>
            </a:r>
            <a:r>
              <a:rPr lang="nb-NO" sz="1400" dirty="0"/>
              <a:t> et al 2009, Holmstrøm 2007, Holmstrøm et al 2019)</a:t>
            </a:r>
          </a:p>
          <a:p>
            <a:r>
              <a:rPr lang="nb-NO" dirty="0"/>
              <a:t>Uheldig vridning av prioriteringer </a:t>
            </a:r>
            <a:r>
              <a:rPr lang="nb-NO" sz="1400" dirty="0"/>
              <a:t>(</a:t>
            </a:r>
            <a:r>
              <a:rPr lang="nb-NO" sz="1400" dirty="0" err="1"/>
              <a:t>O’Cathain</a:t>
            </a:r>
            <a:r>
              <a:rPr lang="nb-NO" sz="1400" dirty="0"/>
              <a:t> et al 2003)</a:t>
            </a:r>
          </a:p>
          <a:p>
            <a:pPr marL="9002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6F5C73-273F-99A3-811D-8FF522B43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80" y="693086"/>
            <a:ext cx="7008139" cy="879577"/>
          </a:xfrm>
        </p:spPr>
        <p:txBody>
          <a:bodyPr/>
          <a:lstStyle/>
          <a:p>
            <a:r>
              <a:rPr lang="nb-NO" dirty="0"/>
              <a:t>Bruk av beslutningsstøtte</a:t>
            </a:r>
          </a:p>
        </p:txBody>
      </p:sp>
    </p:spTree>
    <p:extLst>
      <p:ext uri="{BB962C8B-B14F-4D97-AF65-F5344CB8AC3E}">
        <p14:creationId xmlns:p14="http://schemas.microsoft.com/office/powerpoint/2010/main" val="726925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2018-02-06 kl 165441 ms 620.jpg" descr="2018-02-06 kl 165441 ms 620.jp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26674" y="-1"/>
            <a:ext cx="12192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Real-time documentation…"/>
          <p:cNvSpPr txBox="1">
            <a:spLocks noGrp="1"/>
          </p:cNvSpPr>
          <p:nvPr>
            <p:ph type="body" sz="half" idx="1"/>
          </p:nvPr>
        </p:nvSpPr>
        <p:spPr>
          <a:xfrm>
            <a:off x="650522" y="2548647"/>
            <a:ext cx="6631548" cy="402031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nb-NO" sz="2600" dirty="0"/>
              <a:t>Legevaktene: </a:t>
            </a:r>
          </a:p>
          <a:p>
            <a:pPr lvl="1"/>
            <a:r>
              <a:rPr lang="nb-NO" sz="2600" dirty="0" err="1"/>
              <a:t>Bråset</a:t>
            </a:r>
            <a:r>
              <a:rPr lang="nb-NO" sz="2600" dirty="0"/>
              <a:t> </a:t>
            </a:r>
            <a:endParaRPr lang="nb-NO" sz="2600" b="1" dirty="0"/>
          </a:p>
          <a:p>
            <a:pPr lvl="1"/>
            <a:r>
              <a:rPr lang="nb-NO" sz="2600" dirty="0"/>
              <a:t>Hedmarken </a:t>
            </a:r>
          </a:p>
          <a:p>
            <a:pPr lvl="1"/>
            <a:r>
              <a:rPr lang="nb-NO" sz="2600" dirty="0"/>
              <a:t>Sotra</a:t>
            </a:r>
          </a:p>
          <a:p>
            <a:pPr lvl="1"/>
            <a:r>
              <a:rPr lang="nb-NO" sz="2600" dirty="0"/>
              <a:t>SYS-IKL</a:t>
            </a:r>
          </a:p>
          <a:p>
            <a:pPr lvl="1"/>
            <a:r>
              <a:rPr lang="nb-NO" sz="2600" dirty="0"/>
              <a:t>Tønsberg</a:t>
            </a:r>
          </a:p>
          <a:p>
            <a:pPr lvl="1"/>
            <a:endParaRPr lang="nb-NO" sz="2600" dirty="0"/>
          </a:p>
          <a:p>
            <a:r>
              <a:rPr lang="nb-NO" sz="2600" dirty="0"/>
              <a:t>5 x5 operatører</a:t>
            </a:r>
          </a:p>
          <a:p>
            <a:endParaRPr lang="nb-NO" sz="2000" dirty="0"/>
          </a:p>
        </p:txBody>
      </p:sp>
      <p:pic>
        <p:nvPicPr>
          <p:cNvPr id="373" name="re-aimed.png" descr="re-aim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11" y="133371"/>
            <a:ext cx="7518548" cy="141178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3FB511-BB7D-90C4-2DDD-0EC6014D38E3}"/>
              </a:ext>
            </a:extLst>
          </p:cNvPr>
          <p:cNvSpPr/>
          <p:nvPr/>
        </p:nvSpPr>
        <p:spPr>
          <a:xfrm>
            <a:off x="767805" y="1362188"/>
            <a:ext cx="859870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ight"/>
                <a:sym typeface="Avenir Light"/>
              </a:rPr>
              <a:t>Readjusted</a:t>
            </a:r>
            <a:r>
              <a:rPr kumimoji="0" lang="nn-NO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ight"/>
                <a:sym typeface="Avenir Light"/>
              </a:rPr>
              <a:t> </a:t>
            </a:r>
            <a:r>
              <a:rPr kumimoji="0" lang="nn-NO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ight"/>
                <a:sym typeface="Avenir Light"/>
              </a:rPr>
              <a:t>responses</a:t>
            </a:r>
            <a:r>
              <a:rPr kumimoji="0" lang="nn-NO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ight"/>
                <a:sym typeface="Avenir Light"/>
              </a:rPr>
              <a:t> by </a:t>
            </a:r>
            <a:r>
              <a:rPr kumimoji="0" lang="nn-NO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ight"/>
                <a:sym typeface="Avenir Light"/>
              </a:rPr>
              <a:t>use</a:t>
            </a:r>
            <a:r>
              <a:rPr kumimoji="0" lang="nn-NO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ight"/>
                <a:sym typeface="Avenir Light"/>
              </a:rPr>
              <a:t> </a:t>
            </a:r>
            <a:r>
              <a:rPr kumimoji="0" lang="nn-NO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ight"/>
                <a:sym typeface="Avenir Light"/>
              </a:rPr>
              <a:t>of</a:t>
            </a:r>
            <a:r>
              <a:rPr kumimoji="0" lang="nn-NO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ight"/>
                <a:sym typeface="Avenir Light"/>
              </a:rPr>
              <a:t> AI in medical </a:t>
            </a:r>
            <a:r>
              <a:rPr kumimoji="0" lang="nn-NO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ight"/>
                <a:sym typeface="Avenir Light"/>
              </a:rPr>
              <a:t>calls</a:t>
            </a:r>
            <a:endParaRPr kumimoji="0" lang="nb-NO" sz="2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ight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90008010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ktangel 60">
            <a:extLst>
              <a:ext uri="{FF2B5EF4-FFF2-40B4-BE49-F238E27FC236}">
                <a16:creationId xmlns:a16="http://schemas.microsoft.com/office/drawing/2014/main" id="{AE4DCA29-A5BA-442B-B296-271EA926E27A}"/>
              </a:ext>
            </a:extLst>
          </p:cNvPr>
          <p:cNvSpPr/>
          <p:nvPr/>
        </p:nvSpPr>
        <p:spPr>
          <a:xfrm>
            <a:off x="1996131" y="163028"/>
            <a:ext cx="7746450" cy="1112887"/>
          </a:xfrm>
          <a:prstGeom prst="rect">
            <a:avLst/>
          </a:prstGeom>
          <a:ln w="381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nb-NO" sz="2700" dirty="0">
                <a:solidFill>
                  <a:prstClr val="black"/>
                </a:solidFill>
                <a:latin typeface="Calibri" panose="020F0502020204030204"/>
                <a:sym typeface="Avenir Light"/>
              </a:rPr>
              <a:t>Eksperiment: 15 simulerte pasienter</a:t>
            </a:r>
          </a:p>
        </p:txBody>
      </p:sp>
      <p:sp>
        <p:nvSpPr>
          <p:cNvPr id="22" name="Bue 21">
            <a:extLst>
              <a:ext uri="{FF2B5EF4-FFF2-40B4-BE49-F238E27FC236}">
                <a16:creationId xmlns:a16="http://schemas.microsoft.com/office/drawing/2014/main" id="{19AEB30E-5E4A-4C3F-8584-475001F63503}"/>
              </a:ext>
            </a:extLst>
          </p:cNvPr>
          <p:cNvSpPr/>
          <p:nvPr/>
        </p:nvSpPr>
        <p:spPr>
          <a:xfrm rot="19097146">
            <a:off x="3147361" y="3706450"/>
            <a:ext cx="657225" cy="523875"/>
          </a:xfrm>
          <a:prstGeom prst="arc">
            <a:avLst/>
          </a:prstGeom>
          <a:ln w="603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23" name="Bue 22">
            <a:extLst>
              <a:ext uri="{FF2B5EF4-FFF2-40B4-BE49-F238E27FC236}">
                <a16:creationId xmlns:a16="http://schemas.microsoft.com/office/drawing/2014/main" id="{66DDB69C-B3F3-4E51-80BB-1CF5862E22A2}"/>
              </a:ext>
            </a:extLst>
          </p:cNvPr>
          <p:cNvSpPr/>
          <p:nvPr/>
        </p:nvSpPr>
        <p:spPr>
          <a:xfrm rot="19097146">
            <a:off x="3755369" y="4200038"/>
            <a:ext cx="945321" cy="587692"/>
          </a:xfrm>
          <a:prstGeom prst="arc">
            <a:avLst/>
          </a:prstGeom>
          <a:ln w="603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16" name="Rektangel: avrundede hjørner 15">
            <a:extLst>
              <a:ext uri="{FF2B5EF4-FFF2-40B4-BE49-F238E27FC236}">
                <a16:creationId xmlns:a16="http://schemas.microsoft.com/office/drawing/2014/main" id="{221921A9-0B74-4830-A314-65868777C00B}"/>
              </a:ext>
            </a:extLst>
          </p:cNvPr>
          <p:cNvSpPr/>
          <p:nvPr/>
        </p:nvSpPr>
        <p:spPr>
          <a:xfrm>
            <a:off x="8362465" y="2245636"/>
            <a:ext cx="828675" cy="1203689"/>
          </a:xfrm>
          <a:prstGeom prst="roundRect">
            <a:avLst/>
          </a:prstGeom>
          <a:ln w="508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B71B0E5-5A65-403D-9CD8-C2305723825B}"/>
              </a:ext>
            </a:extLst>
          </p:cNvPr>
          <p:cNvSpPr/>
          <p:nvPr/>
        </p:nvSpPr>
        <p:spPr>
          <a:xfrm>
            <a:off x="778150" y="1752600"/>
            <a:ext cx="2103120" cy="2042160"/>
          </a:xfrm>
          <a:prstGeom prst="ellipse">
            <a:avLst/>
          </a:prstGeom>
          <a:ln w="603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5" name="Bue 4">
            <a:extLst>
              <a:ext uri="{FF2B5EF4-FFF2-40B4-BE49-F238E27FC236}">
                <a16:creationId xmlns:a16="http://schemas.microsoft.com/office/drawing/2014/main" id="{B8BA4937-C18A-4FA8-9988-50D859804AB6}"/>
              </a:ext>
            </a:extLst>
          </p:cNvPr>
          <p:cNvSpPr/>
          <p:nvPr/>
        </p:nvSpPr>
        <p:spPr>
          <a:xfrm rot="19097146">
            <a:off x="1081502" y="2511744"/>
            <a:ext cx="657225" cy="523875"/>
          </a:xfrm>
          <a:prstGeom prst="arc">
            <a:avLst/>
          </a:prstGeom>
          <a:ln w="603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6" name="Bue 5">
            <a:extLst>
              <a:ext uri="{FF2B5EF4-FFF2-40B4-BE49-F238E27FC236}">
                <a16:creationId xmlns:a16="http://schemas.microsoft.com/office/drawing/2014/main" id="{D894FCA7-ADB7-4565-8D35-92F72CC8A560}"/>
              </a:ext>
            </a:extLst>
          </p:cNvPr>
          <p:cNvSpPr/>
          <p:nvPr/>
        </p:nvSpPr>
        <p:spPr>
          <a:xfrm rot="19097146">
            <a:off x="1920697" y="2511744"/>
            <a:ext cx="657225" cy="523875"/>
          </a:xfrm>
          <a:prstGeom prst="arc">
            <a:avLst/>
          </a:prstGeom>
          <a:ln w="603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159C8BE-B251-4F8C-A3C4-8BF4EDBA0885}"/>
              </a:ext>
            </a:extLst>
          </p:cNvPr>
          <p:cNvSpPr/>
          <p:nvPr/>
        </p:nvSpPr>
        <p:spPr>
          <a:xfrm>
            <a:off x="1537612" y="3067050"/>
            <a:ext cx="638175" cy="228600"/>
          </a:xfrm>
          <a:prstGeom prst="ellipse">
            <a:avLst/>
          </a:prstGeom>
          <a:ln w="6032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white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EBB6CEE-4EF9-4290-91A6-A00FB050F92B}"/>
              </a:ext>
            </a:extLst>
          </p:cNvPr>
          <p:cNvSpPr/>
          <p:nvPr/>
        </p:nvSpPr>
        <p:spPr>
          <a:xfrm rot="5400000">
            <a:off x="504782" y="2414419"/>
            <a:ext cx="474491" cy="40272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 dirty="0">
              <a:solidFill>
                <a:prstClr val="white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55C7A14-2E4B-4DD5-96EB-54AC7F3FAC1C}"/>
              </a:ext>
            </a:extLst>
          </p:cNvPr>
          <p:cNvSpPr/>
          <p:nvPr/>
        </p:nvSpPr>
        <p:spPr>
          <a:xfrm>
            <a:off x="1282341" y="3130724"/>
            <a:ext cx="428625" cy="1143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6032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white"/>
              </a:solidFill>
              <a:latin typeface="Calibri" panose="020F0502020204030204"/>
              <a:sym typeface="Avenir Light"/>
            </a:endParaRPr>
          </a:p>
        </p:txBody>
      </p:sp>
      <p:cxnSp>
        <p:nvCxnSpPr>
          <p:cNvPr id="11" name="Kobling: vinkel 10">
            <a:extLst>
              <a:ext uri="{FF2B5EF4-FFF2-40B4-BE49-F238E27FC236}">
                <a16:creationId xmlns:a16="http://schemas.microsoft.com/office/drawing/2014/main" id="{8C12CF2D-67B8-47C3-B904-7748D888A718}"/>
              </a:ext>
            </a:extLst>
          </p:cNvPr>
          <p:cNvCxnSpPr>
            <a:stCxn id="8" idx="6"/>
            <a:endCxn id="9" idx="2"/>
          </p:cNvCxnSpPr>
          <p:nvPr/>
        </p:nvCxnSpPr>
        <p:spPr>
          <a:xfrm rot="16200000" flipH="1">
            <a:off x="844762" y="2750295"/>
            <a:ext cx="334845" cy="540313"/>
          </a:xfrm>
          <a:prstGeom prst="bentConnector2">
            <a:avLst/>
          </a:prstGeom>
          <a:ln w="603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0E49F491-0ECC-4982-A493-840D2BA5C723}"/>
              </a:ext>
            </a:extLst>
          </p:cNvPr>
          <p:cNvSpPr/>
          <p:nvPr/>
        </p:nvSpPr>
        <p:spPr>
          <a:xfrm>
            <a:off x="8927297" y="1831948"/>
            <a:ext cx="2103120" cy="2042160"/>
          </a:xfrm>
          <a:prstGeom prst="ellipse">
            <a:avLst/>
          </a:prstGeom>
          <a:ln w="508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9CF2176-46F9-4653-A41B-F6A8213BB103}"/>
              </a:ext>
            </a:extLst>
          </p:cNvPr>
          <p:cNvSpPr/>
          <p:nvPr/>
        </p:nvSpPr>
        <p:spPr>
          <a:xfrm>
            <a:off x="9659770" y="3168823"/>
            <a:ext cx="638175" cy="228600"/>
          </a:xfrm>
          <a:prstGeom prst="ellipse">
            <a:avLst/>
          </a:prstGeom>
          <a:ln w="508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white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14" name="Bue 13">
            <a:extLst>
              <a:ext uri="{FF2B5EF4-FFF2-40B4-BE49-F238E27FC236}">
                <a16:creationId xmlns:a16="http://schemas.microsoft.com/office/drawing/2014/main" id="{077C99A8-B65B-4F6B-8197-78FBD6064283}"/>
              </a:ext>
            </a:extLst>
          </p:cNvPr>
          <p:cNvSpPr/>
          <p:nvPr/>
        </p:nvSpPr>
        <p:spPr>
          <a:xfrm rot="8072622">
            <a:off x="10176025" y="2197343"/>
            <a:ext cx="657225" cy="523875"/>
          </a:xfrm>
          <a:prstGeom prst="arc">
            <a:avLst/>
          </a:prstGeom>
          <a:ln w="508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15" name="Bue 14">
            <a:extLst>
              <a:ext uri="{FF2B5EF4-FFF2-40B4-BE49-F238E27FC236}">
                <a16:creationId xmlns:a16="http://schemas.microsoft.com/office/drawing/2014/main" id="{D510E6A5-177E-4BF5-A716-4957F9264278}"/>
              </a:ext>
            </a:extLst>
          </p:cNvPr>
          <p:cNvSpPr/>
          <p:nvPr/>
        </p:nvSpPr>
        <p:spPr>
          <a:xfrm rot="8699400">
            <a:off x="9230817" y="2182471"/>
            <a:ext cx="657225" cy="523875"/>
          </a:xfrm>
          <a:prstGeom prst="arc">
            <a:avLst/>
          </a:prstGeom>
          <a:ln w="508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89663D9-9F0C-49C2-868F-F46E68632433}"/>
              </a:ext>
            </a:extLst>
          </p:cNvPr>
          <p:cNvSpPr/>
          <p:nvPr/>
        </p:nvSpPr>
        <p:spPr>
          <a:xfrm>
            <a:off x="8705363" y="3267335"/>
            <a:ext cx="142875" cy="120823"/>
          </a:xfrm>
          <a:prstGeom prst="ellipse">
            <a:avLst/>
          </a:prstGeom>
          <a:ln w="508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white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18" name="Rektangel: avrundede hjørner 17">
            <a:extLst>
              <a:ext uri="{FF2B5EF4-FFF2-40B4-BE49-F238E27FC236}">
                <a16:creationId xmlns:a16="http://schemas.microsoft.com/office/drawing/2014/main" id="{6EAA7975-467C-4143-9AD1-A7E6FDF02875}"/>
              </a:ext>
            </a:extLst>
          </p:cNvPr>
          <p:cNvSpPr/>
          <p:nvPr/>
        </p:nvSpPr>
        <p:spPr>
          <a:xfrm>
            <a:off x="8649561" y="2271498"/>
            <a:ext cx="299527" cy="74281"/>
          </a:xfrm>
          <a:prstGeom prst="roundRect">
            <a:avLst/>
          </a:prstGeom>
          <a:ln w="508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white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21" name="Trapes 20">
            <a:extLst>
              <a:ext uri="{FF2B5EF4-FFF2-40B4-BE49-F238E27FC236}">
                <a16:creationId xmlns:a16="http://schemas.microsoft.com/office/drawing/2014/main" id="{A6554599-9069-4ABE-B963-2BD4612706F8}"/>
              </a:ext>
            </a:extLst>
          </p:cNvPr>
          <p:cNvSpPr/>
          <p:nvPr/>
        </p:nvSpPr>
        <p:spPr>
          <a:xfrm rot="17174176">
            <a:off x="2932838" y="1921136"/>
            <a:ext cx="2821770" cy="1729963"/>
          </a:xfrm>
          <a:prstGeom prst="trapezoid">
            <a:avLst/>
          </a:prstGeom>
          <a:ln w="476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73" name="Trapes 72">
            <a:extLst>
              <a:ext uri="{FF2B5EF4-FFF2-40B4-BE49-F238E27FC236}">
                <a16:creationId xmlns:a16="http://schemas.microsoft.com/office/drawing/2014/main" id="{91E7C996-41E0-4B0B-8CA4-2DA1F724E996}"/>
              </a:ext>
            </a:extLst>
          </p:cNvPr>
          <p:cNvSpPr/>
          <p:nvPr/>
        </p:nvSpPr>
        <p:spPr>
          <a:xfrm rot="19049327">
            <a:off x="2652753" y="3650955"/>
            <a:ext cx="1033611" cy="1729963"/>
          </a:xfrm>
          <a:prstGeom prst="trapezoid">
            <a:avLst/>
          </a:prstGeom>
          <a:ln w="476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 dirty="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2" name="Rektangel 60">
            <a:extLst>
              <a:ext uri="{FF2B5EF4-FFF2-40B4-BE49-F238E27FC236}">
                <a16:creationId xmlns:a16="http://schemas.microsoft.com/office/drawing/2014/main" id="{E7E8B44A-C327-210D-B07C-5F55066FCB44}"/>
              </a:ext>
            </a:extLst>
          </p:cNvPr>
          <p:cNvSpPr/>
          <p:nvPr/>
        </p:nvSpPr>
        <p:spPr>
          <a:xfrm>
            <a:off x="1012184" y="5764240"/>
            <a:ext cx="3240061" cy="871521"/>
          </a:xfrm>
          <a:prstGeom prst="rect">
            <a:avLst/>
          </a:prstGeom>
          <a:ln w="381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nb-NO" sz="2700" dirty="0">
                <a:solidFill>
                  <a:prstClr val="black"/>
                </a:solidFill>
                <a:latin typeface="Calibri" panose="020F0502020204030204"/>
                <a:sym typeface="Avenir Light"/>
              </a:rPr>
              <a:t>25 operatører</a:t>
            </a:r>
          </a:p>
        </p:txBody>
      </p:sp>
    </p:spTree>
    <p:extLst>
      <p:ext uri="{BB962C8B-B14F-4D97-AF65-F5344CB8AC3E}">
        <p14:creationId xmlns:p14="http://schemas.microsoft.com/office/powerpoint/2010/main" val="674553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ktangel 60">
            <a:extLst>
              <a:ext uri="{FF2B5EF4-FFF2-40B4-BE49-F238E27FC236}">
                <a16:creationId xmlns:a16="http://schemas.microsoft.com/office/drawing/2014/main" id="{AE4DCA29-A5BA-442B-B296-271EA926E27A}"/>
              </a:ext>
            </a:extLst>
          </p:cNvPr>
          <p:cNvSpPr/>
          <p:nvPr/>
        </p:nvSpPr>
        <p:spPr>
          <a:xfrm>
            <a:off x="1996131" y="163028"/>
            <a:ext cx="7746450" cy="1112887"/>
          </a:xfrm>
          <a:prstGeom prst="rect">
            <a:avLst/>
          </a:prstGeom>
          <a:ln w="381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nb-NO" sz="2700" dirty="0">
                <a:solidFill>
                  <a:prstClr val="black"/>
                </a:solidFill>
                <a:latin typeface="Calibri" panose="020F0502020204030204"/>
                <a:sym typeface="Avenir Light"/>
              </a:rPr>
              <a:t>Eksperiment: 15 simulerte pasienter</a:t>
            </a:r>
          </a:p>
        </p:txBody>
      </p:sp>
      <p:sp>
        <p:nvSpPr>
          <p:cNvPr id="22" name="Bue 21">
            <a:extLst>
              <a:ext uri="{FF2B5EF4-FFF2-40B4-BE49-F238E27FC236}">
                <a16:creationId xmlns:a16="http://schemas.microsoft.com/office/drawing/2014/main" id="{19AEB30E-5E4A-4C3F-8584-475001F63503}"/>
              </a:ext>
            </a:extLst>
          </p:cNvPr>
          <p:cNvSpPr/>
          <p:nvPr/>
        </p:nvSpPr>
        <p:spPr>
          <a:xfrm rot="19097146">
            <a:off x="3147361" y="3706450"/>
            <a:ext cx="657225" cy="523875"/>
          </a:xfrm>
          <a:prstGeom prst="arc">
            <a:avLst/>
          </a:prstGeom>
          <a:ln w="603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23" name="Bue 22">
            <a:extLst>
              <a:ext uri="{FF2B5EF4-FFF2-40B4-BE49-F238E27FC236}">
                <a16:creationId xmlns:a16="http://schemas.microsoft.com/office/drawing/2014/main" id="{66DDB69C-B3F3-4E51-80BB-1CF5862E22A2}"/>
              </a:ext>
            </a:extLst>
          </p:cNvPr>
          <p:cNvSpPr/>
          <p:nvPr/>
        </p:nvSpPr>
        <p:spPr>
          <a:xfrm rot="19097146">
            <a:off x="3755369" y="4200038"/>
            <a:ext cx="945321" cy="587692"/>
          </a:xfrm>
          <a:prstGeom prst="arc">
            <a:avLst/>
          </a:prstGeom>
          <a:ln w="603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16" name="Rektangel: avrundede hjørner 15">
            <a:extLst>
              <a:ext uri="{FF2B5EF4-FFF2-40B4-BE49-F238E27FC236}">
                <a16:creationId xmlns:a16="http://schemas.microsoft.com/office/drawing/2014/main" id="{221921A9-0B74-4830-A314-65868777C00B}"/>
              </a:ext>
            </a:extLst>
          </p:cNvPr>
          <p:cNvSpPr/>
          <p:nvPr/>
        </p:nvSpPr>
        <p:spPr>
          <a:xfrm>
            <a:off x="8362465" y="2245636"/>
            <a:ext cx="828675" cy="1203689"/>
          </a:xfrm>
          <a:prstGeom prst="roundRect">
            <a:avLst/>
          </a:prstGeom>
          <a:ln w="508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B71B0E5-5A65-403D-9CD8-C2305723825B}"/>
              </a:ext>
            </a:extLst>
          </p:cNvPr>
          <p:cNvSpPr/>
          <p:nvPr/>
        </p:nvSpPr>
        <p:spPr>
          <a:xfrm>
            <a:off x="778150" y="1752600"/>
            <a:ext cx="2103120" cy="2042160"/>
          </a:xfrm>
          <a:prstGeom prst="ellipse">
            <a:avLst/>
          </a:prstGeom>
          <a:ln w="603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5" name="Bue 4">
            <a:extLst>
              <a:ext uri="{FF2B5EF4-FFF2-40B4-BE49-F238E27FC236}">
                <a16:creationId xmlns:a16="http://schemas.microsoft.com/office/drawing/2014/main" id="{B8BA4937-C18A-4FA8-9988-50D859804AB6}"/>
              </a:ext>
            </a:extLst>
          </p:cNvPr>
          <p:cNvSpPr/>
          <p:nvPr/>
        </p:nvSpPr>
        <p:spPr>
          <a:xfrm rot="19097146">
            <a:off x="1081502" y="2511744"/>
            <a:ext cx="657225" cy="523875"/>
          </a:xfrm>
          <a:prstGeom prst="arc">
            <a:avLst/>
          </a:prstGeom>
          <a:ln w="603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6" name="Bue 5">
            <a:extLst>
              <a:ext uri="{FF2B5EF4-FFF2-40B4-BE49-F238E27FC236}">
                <a16:creationId xmlns:a16="http://schemas.microsoft.com/office/drawing/2014/main" id="{D894FCA7-ADB7-4565-8D35-92F72CC8A560}"/>
              </a:ext>
            </a:extLst>
          </p:cNvPr>
          <p:cNvSpPr/>
          <p:nvPr/>
        </p:nvSpPr>
        <p:spPr>
          <a:xfrm rot="19097146">
            <a:off x="1920697" y="2511744"/>
            <a:ext cx="657225" cy="523875"/>
          </a:xfrm>
          <a:prstGeom prst="arc">
            <a:avLst/>
          </a:prstGeom>
          <a:ln w="603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159C8BE-B251-4F8C-A3C4-8BF4EDBA0885}"/>
              </a:ext>
            </a:extLst>
          </p:cNvPr>
          <p:cNvSpPr/>
          <p:nvPr/>
        </p:nvSpPr>
        <p:spPr>
          <a:xfrm>
            <a:off x="1537612" y="3067050"/>
            <a:ext cx="638175" cy="228600"/>
          </a:xfrm>
          <a:prstGeom prst="ellipse">
            <a:avLst/>
          </a:prstGeom>
          <a:ln w="6032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white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EBB6CEE-4EF9-4290-91A6-A00FB050F92B}"/>
              </a:ext>
            </a:extLst>
          </p:cNvPr>
          <p:cNvSpPr/>
          <p:nvPr/>
        </p:nvSpPr>
        <p:spPr>
          <a:xfrm rot="5400000">
            <a:off x="504782" y="2414419"/>
            <a:ext cx="474491" cy="40272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 dirty="0">
              <a:solidFill>
                <a:prstClr val="white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55C7A14-2E4B-4DD5-96EB-54AC7F3FAC1C}"/>
              </a:ext>
            </a:extLst>
          </p:cNvPr>
          <p:cNvSpPr/>
          <p:nvPr/>
        </p:nvSpPr>
        <p:spPr>
          <a:xfrm>
            <a:off x="1282341" y="3130724"/>
            <a:ext cx="428625" cy="1143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6032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white"/>
              </a:solidFill>
              <a:latin typeface="Calibri" panose="020F0502020204030204"/>
              <a:sym typeface="Avenir Light"/>
            </a:endParaRPr>
          </a:p>
        </p:txBody>
      </p:sp>
      <p:cxnSp>
        <p:nvCxnSpPr>
          <p:cNvPr id="11" name="Kobling: vinkel 10">
            <a:extLst>
              <a:ext uri="{FF2B5EF4-FFF2-40B4-BE49-F238E27FC236}">
                <a16:creationId xmlns:a16="http://schemas.microsoft.com/office/drawing/2014/main" id="{8C12CF2D-67B8-47C3-B904-7748D888A718}"/>
              </a:ext>
            </a:extLst>
          </p:cNvPr>
          <p:cNvCxnSpPr>
            <a:stCxn id="8" idx="6"/>
            <a:endCxn id="9" idx="2"/>
          </p:cNvCxnSpPr>
          <p:nvPr/>
        </p:nvCxnSpPr>
        <p:spPr>
          <a:xfrm rot="16200000" flipH="1">
            <a:off x="844762" y="2750295"/>
            <a:ext cx="334845" cy="540313"/>
          </a:xfrm>
          <a:prstGeom prst="bentConnector2">
            <a:avLst/>
          </a:prstGeom>
          <a:ln w="603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0E49F491-0ECC-4982-A493-840D2BA5C723}"/>
              </a:ext>
            </a:extLst>
          </p:cNvPr>
          <p:cNvSpPr/>
          <p:nvPr/>
        </p:nvSpPr>
        <p:spPr>
          <a:xfrm>
            <a:off x="8927297" y="1831948"/>
            <a:ext cx="2103120" cy="2042160"/>
          </a:xfrm>
          <a:prstGeom prst="ellipse">
            <a:avLst/>
          </a:prstGeom>
          <a:ln w="508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9CF2176-46F9-4653-A41B-F6A8213BB103}"/>
              </a:ext>
            </a:extLst>
          </p:cNvPr>
          <p:cNvSpPr/>
          <p:nvPr/>
        </p:nvSpPr>
        <p:spPr>
          <a:xfrm>
            <a:off x="9659770" y="3168823"/>
            <a:ext cx="638175" cy="228600"/>
          </a:xfrm>
          <a:prstGeom prst="ellipse">
            <a:avLst/>
          </a:prstGeom>
          <a:ln w="508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white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14" name="Bue 13">
            <a:extLst>
              <a:ext uri="{FF2B5EF4-FFF2-40B4-BE49-F238E27FC236}">
                <a16:creationId xmlns:a16="http://schemas.microsoft.com/office/drawing/2014/main" id="{077C99A8-B65B-4F6B-8197-78FBD6064283}"/>
              </a:ext>
            </a:extLst>
          </p:cNvPr>
          <p:cNvSpPr/>
          <p:nvPr/>
        </p:nvSpPr>
        <p:spPr>
          <a:xfrm rot="8072622">
            <a:off x="10176025" y="2197343"/>
            <a:ext cx="657225" cy="523875"/>
          </a:xfrm>
          <a:prstGeom prst="arc">
            <a:avLst/>
          </a:prstGeom>
          <a:ln w="508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15" name="Bue 14">
            <a:extLst>
              <a:ext uri="{FF2B5EF4-FFF2-40B4-BE49-F238E27FC236}">
                <a16:creationId xmlns:a16="http://schemas.microsoft.com/office/drawing/2014/main" id="{D510E6A5-177E-4BF5-A716-4957F9264278}"/>
              </a:ext>
            </a:extLst>
          </p:cNvPr>
          <p:cNvSpPr/>
          <p:nvPr/>
        </p:nvSpPr>
        <p:spPr>
          <a:xfrm rot="8699400">
            <a:off x="9230817" y="2182471"/>
            <a:ext cx="657225" cy="523875"/>
          </a:xfrm>
          <a:prstGeom prst="arc">
            <a:avLst/>
          </a:prstGeom>
          <a:ln w="508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89663D9-9F0C-49C2-868F-F46E68632433}"/>
              </a:ext>
            </a:extLst>
          </p:cNvPr>
          <p:cNvSpPr/>
          <p:nvPr/>
        </p:nvSpPr>
        <p:spPr>
          <a:xfrm>
            <a:off x="8705363" y="3267335"/>
            <a:ext cx="142875" cy="120823"/>
          </a:xfrm>
          <a:prstGeom prst="ellipse">
            <a:avLst/>
          </a:prstGeom>
          <a:ln w="508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white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18" name="Rektangel: avrundede hjørner 17">
            <a:extLst>
              <a:ext uri="{FF2B5EF4-FFF2-40B4-BE49-F238E27FC236}">
                <a16:creationId xmlns:a16="http://schemas.microsoft.com/office/drawing/2014/main" id="{6EAA7975-467C-4143-9AD1-A7E6FDF02875}"/>
              </a:ext>
            </a:extLst>
          </p:cNvPr>
          <p:cNvSpPr/>
          <p:nvPr/>
        </p:nvSpPr>
        <p:spPr>
          <a:xfrm>
            <a:off x="8649561" y="2271498"/>
            <a:ext cx="299527" cy="74281"/>
          </a:xfrm>
          <a:prstGeom prst="roundRect">
            <a:avLst/>
          </a:prstGeom>
          <a:ln w="508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white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21" name="Trapes 20">
            <a:extLst>
              <a:ext uri="{FF2B5EF4-FFF2-40B4-BE49-F238E27FC236}">
                <a16:creationId xmlns:a16="http://schemas.microsoft.com/office/drawing/2014/main" id="{A6554599-9069-4ABE-B963-2BD4612706F8}"/>
              </a:ext>
            </a:extLst>
          </p:cNvPr>
          <p:cNvSpPr/>
          <p:nvPr/>
        </p:nvSpPr>
        <p:spPr>
          <a:xfrm rot="17174176">
            <a:off x="2932838" y="1921136"/>
            <a:ext cx="2821770" cy="1729963"/>
          </a:xfrm>
          <a:prstGeom prst="trapezoid">
            <a:avLst/>
          </a:prstGeom>
          <a:ln w="476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73" name="Trapes 72">
            <a:extLst>
              <a:ext uri="{FF2B5EF4-FFF2-40B4-BE49-F238E27FC236}">
                <a16:creationId xmlns:a16="http://schemas.microsoft.com/office/drawing/2014/main" id="{91E7C996-41E0-4B0B-8CA4-2DA1F724E996}"/>
              </a:ext>
            </a:extLst>
          </p:cNvPr>
          <p:cNvSpPr/>
          <p:nvPr/>
        </p:nvSpPr>
        <p:spPr>
          <a:xfrm rot="19049327">
            <a:off x="2652753" y="3650955"/>
            <a:ext cx="1033611" cy="1729963"/>
          </a:xfrm>
          <a:prstGeom prst="trapezoid">
            <a:avLst/>
          </a:prstGeom>
          <a:ln w="476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 dirty="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2" name="Rektangel 60">
            <a:extLst>
              <a:ext uri="{FF2B5EF4-FFF2-40B4-BE49-F238E27FC236}">
                <a16:creationId xmlns:a16="http://schemas.microsoft.com/office/drawing/2014/main" id="{E7E8B44A-C327-210D-B07C-5F55066FCB44}"/>
              </a:ext>
            </a:extLst>
          </p:cNvPr>
          <p:cNvSpPr/>
          <p:nvPr/>
        </p:nvSpPr>
        <p:spPr>
          <a:xfrm>
            <a:off x="1012184" y="5764240"/>
            <a:ext cx="3240061" cy="871521"/>
          </a:xfrm>
          <a:prstGeom prst="rect">
            <a:avLst/>
          </a:prstGeom>
          <a:ln w="381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nb-NO" sz="2700" dirty="0">
                <a:solidFill>
                  <a:prstClr val="black"/>
                </a:solidFill>
                <a:latin typeface="Calibri" panose="020F0502020204030204"/>
                <a:sym typeface="Avenir Light"/>
              </a:rPr>
              <a:t>25 operatører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4FD85C-80A9-477B-8779-45C1A06C94A7}"/>
              </a:ext>
            </a:extLst>
          </p:cNvPr>
          <p:cNvSpPr txBox="1"/>
          <p:nvPr/>
        </p:nvSpPr>
        <p:spPr>
          <a:xfrm>
            <a:off x="4813159" y="4020905"/>
            <a:ext cx="6525599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Lærdom 1: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3600" dirty="0">
                <a:solidFill>
                  <a:srgbClr val="FFFFFF"/>
                </a:solidFill>
                <a:sym typeface="Avenir Light"/>
              </a:rPr>
              <a:t>Sykehistorien avhenger av kommunikasjonen mellom innringer og operatør</a:t>
            </a:r>
            <a:endParaRPr kumimoji="0" lang="nb-NO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499749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ktangel 60">
            <a:extLst>
              <a:ext uri="{FF2B5EF4-FFF2-40B4-BE49-F238E27FC236}">
                <a16:creationId xmlns:a16="http://schemas.microsoft.com/office/drawing/2014/main" id="{AE4DCA29-A5BA-442B-B296-271EA926E27A}"/>
              </a:ext>
            </a:extLst>
          </p:cNvPr>
          <p:cNvSpPr/>
          <p:nvPr/>
        </p:nvSpPr>
        <p:spPr>
          <a:xfrm>
            <a:off x="1996131" y="163028"/>
            <a:ext cx="7746450" cy="1112887"/>
          </a:xfrm>
          <a:prstGeom prst="rect">
            <a:avLst/>
          </a:prstGeom>
          <a:ln w="381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nb-NO" sz="2700" dirty="0">
                <a:solidFill>
                  <a:prstClr val="black"/>
                </a:solidFill>
                <a:latin typeface="Calibri" panose="020F0502020204030204"/>
                <a:sym typeface="Avenir Light"/>
              </a:rPr>
              <a:t>Eksperiment: 15 simulerte pasienter</a:t>
            </a:r>
          </a:p>
        </p:txBody>
      </p:sp>
      <p:sp>
        <p:nvSpPr>
          <p:cNvPr id="22" name="Bue 21">
            <a:extLst>
              <a:ext uri="{FF2B5EF4-FFF2-40B4-BE49-F238E27FC236}">
                <a16:creationId xmlns:a16="http://schemas.microsoft.com/office/drawing/2014/main" id="{19AEB30E-5E4A-4C3F-8584-475001F63503}"/>
              </a:ext>
            </a:extLst>
          </p:cNvPr>
          <p:cNvSpPr/>
          <p:nvPr/>
        </p:nvSpPr>
        <p:spPr>
          <a:xfrm rot="19097146">
            <a:off x="3147361" y="3706450"/>
            <a:ext cx="657225" cy="523875"/>
          </a:xfrm>
          <a:prstGeom prst="arc">
            <a:avLst/>
          </a:prstGeom>
          <a:ln w="603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23" name="Bue 22">
            <a:extLst>
              <a:ext uri="{FF2B5EF4-FFF2-40B4-BE49-F238E27FC236}">
                <a16:creationId xmlns:a16="http://schemas.microsoft.com/office/drawing/2014/main" id="{66DDB69C-B3F3-4E51-80BB-1CF5862E22A2}"/>
              </a:ext>
            </a:extLst>
          </p:cNvPr>
          <p:cNvSpPr/>
          <p:nvPr/>
        </p:nvSpPr>
        <p:spPr>
          <a:xfrm rot="19097146">
            <a:off x="3755369" y="4200038"/>
            <a:ext cx="945321" cy="587692"/>
          </a:xfrm>
          <a:prstGeom prst="arc">
            <a:avLst/>
          </a:prstGeom>
          <a:ln w="603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16" name="Rektangel: avrundede hjørner 15">
            <a:extLst>
              <a:ext uri="{FF2B5EF4-FFF2-40B4-BE49-F238E27FC236}">
                <a16:creationId xmlns:a16="http://schemas.microsoft.com/office/drawing/2014/main" id="{221921A9-0B74-4830-A314-65868777C00B}"/>
              </a:ext>
            </a:extLst>
          </p:cNvPr>
          <p:cNvSpPr/>
          <p:nvPr/>
        </p:nvSpPr>
        <p:spPr>
          <a:xfrm>
            <a:off x="8362465" y="2245636"/>
            <a:ext cx="828675" cy="1203689"/>
          </a:xfrm>
          <a:prstGeom prst="roundRect">
            <a:avLst/>
          </a:prstGeom>
          <a:ln w="508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B71B0E5-5A65-403D-9CD8-C2305723825B}"/>
              </a:ext>
            </a:extLst>
          </p:cNvPr>
          <p:cNvSpPr/>
          <p:nvPr/>
        </p:nvSpPr>
        <p:spPr>
          <a:xfrm>
            <a:off x="778150" y="1752600"/>
            <a:ext cx="2103120" cy="2042160"/>
          </a:xfrm>
          <a:prstGeom prst="ellipse">
            <a:avLst/>
          </a:prstGeom>
          <a:ln w="603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5" name="Bue 4">
            <a:extLst>
              <a:ext uri="{FF2B5EF4-FFF2-40B4-BE49-F238E27FC236}">
                <a16:creationId xmlns:a16="http://schemas.microsoft.com/office/drawing/2014/main" id="{B8BA4937-C18A-4FA8-9988-50D859804AB6}"/>
              </a:ext>
            </a:extLst>
          </p:cNvPr>
          <p:cNvSpPr/>
          <p:nvPr/>
        </p:nvSpPr>
        <p:spPr>
          <a:xfrm rot="19097146">
            <a:off x="1081502" y="2511744"/>
            <a:ext cx="657225" cy="523875"/>
          </a:xfrm>
          <a:prstGeom prst="arc">
            <a:avLst/>
          </a:prstGeom>
          <a:ln w="603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6" name="Bue 5">
            <a:extLst>
              <a:ext uri="{FF2B5EF4-FFF2-40B4-BE49-F238E27FC236}">
                <a16:creationId xmlns:a16="http://schemas.microsoft.com/office/drawing/2014/main" id="{D894FCA7-ADB7-4565-8D35-92F72CC8A560}"/>
              </a:ext>
            </a:extLst>
          </p:cNvPr>
          <p:cNvSpPr/>
          <p:nvPr/>
        </p:nvSpPr>
        <p:spPr>
          <a:xfrm rot="19097146">
            <a:off x="1920697" y="2511744"/>
            <a:ext cx="657225" cy="523875"/>
          </a:xfrm>
          <a:prstGeom prst="arc">
            <a:avLst/>
          </a:prstGeom>
          <a:ln w="603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159C8BE-B251-4F8C-A3C4-8BF4EDBA0885}"/>
              </a:ext>
            </a:extLst>
          </p:cNvPr>
          <p:cNvSpPr/>
          <p:nvPr/>
        </p:nvSpPr>
        <p:spPr>
          <a:xfrm>
            <a:off x="1537612" y="3067050"/>
            <a:ext cx="638175" cy="228600"/>
          </a:xfrm>
          <a:prstGeom prst="ellipse">
            <a:avLst/>
          </a:prstGeom>
          <a:ln w="6032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white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EBB6CEE-4EF9-4290-91A6-A00FB050F92B}"/>
              </a:ext>
            </a:extLst>
          </p:cNvPr>
          <p:cNvSpPr/>
          <p:nvPr/>
        </p:nvSpPr>
        <p:spPr>
          <a:xfrm rot="5400000">
            <a:off x="504782" y="2414419"/>
            <a:ext cx="474491" cy="40272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 dirty="0">
              <a:solidFill>
                <a:prstClr val="white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55C7A14-2E4B-4DD5-96EB-54AC7F3FAC1C}"/>
              </a:ext>
            </a:extLst>
          </p:cNvPr>
          <p:cNvSpPr/>
          <p:nvPr/>
        </p:nvSpPr>
        <p:spPr>
          <a:xfrm>
            <a:off x="1282341" y="3130724"/>
            <a:ext cx="428625" cy="1143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6032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white"/>
              </a:solidFill>
              <a:latin typeface="Calibri" panose="020F0502020204030204"/>
              <a:sym typeface="Avenir Light"/>
            </a:endParaRPr>
          </a:p>
        </p:txBody>
      </p:sp>
      <p:cxnSp>
        <p:nvCxnSpPr>
          <p:cNvPr id="11" name="Kobling: vinkel 10">
            <a:extLst>
              <a:ext uri="{FF2B5EF4-FFF2-40B4-BE49-F238E27FC236}">
                <a16:creationId xmlns:a16="http://schemas.microsoft.com/office/drawing/2014/main" id="{8C12CF2D-67B8-47C3-B904-7748D888A718}"/>
              </a:ext>
            </a:extLst>
          </p:cNvPr>
          <p:cNvCxnSpPr>
            <a:stCxn id="8" idx="6"/>
            <a:endCxn id="9" idx="2"/>
          </p:cNvCxnSpPr>
          <p:nvPr/>
        </p:nvCxnSpPr>
        <p:spPr>
          <a:xfrm rot="16200000" flipH="1">
            <a:off x="844762" y="2750295"/>
            <a:ext cx="334845" cy="540313"/>
          </a:xfrm>
          <a:prstGeom prst="bentConnector2">
            <a:avLst/>
          </a:prstGeom>
          <a:ln w="603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0E49F491-0ECC-4982-A493-840D2BA5C723}"/>
              </a:ext>
            </a:extLst>
          </p:cNvPr>
          <p:cNvSpPr/>
          <p:nvPr/>
        </p:nvSpPr>
        <p:spPr>
          <a:xfrm>
            <a:off x="8927297" y="1831948"/>
            <a:ext cx="2103120" cy="2042160"/>
          </a:xfrm>
          <a:prstGeom prst="ellipse">
            <a:avLst/>
          </a:prstGeom>
          <a:ln w="508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9CF2176-46F9-4653-A41B-F6A8213BB103}"/>
              </a:ext>
            </a:extLst>
          </p:cNvPr>
          <p:cNvSpPr/>
          <p:nvPr/>
        </p:nvSpPr>
        <p:spPr>
          <a:xfrm>
            <a:off x="9659770" y="3168823"/>
            <a:ext cx="638175" cy="228600"/>
          </a:xfrm>
          <a:prstGeom prst="ellipse">
            <a:avLst/>
          </a:prstGeom>
          <a:ln w="508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white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14" name="Bue 13">
            <a:extLst>
              <a:ext uri="{FF2B5EF4-FFF2-40B4-BE49-F238E27FC236}">
                <a16:creationId xmlns:a16="http://schemas.microsoft.com/office/drawing/2014/main" id="{077C99A8-B65B-4F6B-8197-78FBD6064283}"/>
              </a:ext>
            </a:extLst>
          </p:cNvPr>
          <p:cNvSpPr/>
          <p:nvPr/>
        </p:nvSpPr>
        <p:spPr>
          <a:xfrm rot="8072622">
            <a:off x="10176025" y="2197343"/>
            <a:ext cx="657225" cy="523875"/>
          </a:xfrm>
          <a:prstGeom prst="arc">
            <a:avLst/>
          </a:prstGeom>
          <a:ln w="508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15" name="Bue 14">
            <a:extLst>
              <a:ext uri="{FF2B5EF4-FFF2-40B4-BE49-F238E27FC236}">
                <a16:creationId xmlns:a16="http://schemas.microsoft.com/office/drawing/2014/main" id="{D510E6A5-177E-4BF5-A716-4957F9264278}"/>
              </a:ext>
            </a:extLst>
          </p:cNvPr>
          <p:cNvSpPr/>
          <p:nvPr/>
        </p:nvSpPr>
        <p:spPr>
          <a:xfrm rot="8699400">
            <a:off x="9230817" y="2182471"/>
            <a:ext cx="657225" cy="523875"/>
          </a:xfrm>
          <a:prstGeom prst="arc">
            <a:avLst/>
          </a:prstGeom>
          <a:ln w="508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89663D9-9F0C-49C2-868F-F46E68632433}"/>
              </a:ext>
            </a:extLst>
          </p:cNvPr>
          <p:cNvSpPr/>
          <p:nvPr/>
        </p:nvSpPr>
        <p:spPr>
          <a:xfrm>
            <a:off x="8705363" y="3267335"/>
            <a:ext cx="142875" cy="120823"/>
          </a:xfrm>
          <a:prstGeom prst="ellipse">
            <a:avLst/>
          </a:prstGeom>
          <a:ln w="508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white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18" name="Rektangel: avrundede hjørner 17">
            <a:extLst>
              <a:ext uri="{FF2B5EF4-FFF2-40B4-BE49-F238E27FC236}">
                <a16:creationId xmlns:a16="http://schemas.microsoft.com/office/drawing/2014/main" id="{6EAA7975-467C-4143-9AD1-A7E6FDF02875}"/>
              </a:ext>
            </a:extLst>
          </p:cNvPr>
          <p:cNvSpPr/>
          <p:nvPr/>
        </p:nvSpPr>
        <p:spPr>
          <a:xfrm>
            <a:off x="8649561" y="2271498"/>
            <a:ext cx="299527" cy="74281"/>
          </a:xfrm>
          <a:prstGeom prst="roundRect">
            <a:avLst/>
          </a:prstGeom>
          <a:ln w="508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white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21" name="Trapes 20">
            <a:extLst>
              <a:ext uri="{FF2B5EF4-FFF2-40B4-BE49-F238E27FC236}">
                <a16:creationId xmlns:a16="http://schemas.microsoft.com/office/drawing/2014/main" id="{A6554599-9069-4ABE-B963-2BD4612706F8}"/>
              </a:ext>
            </a:extLst>
          </p:cNvPr>
          <p:cNvSpPr/>
          <p:nvPr/>
        </p:nvSpPr>
        <p:spPr>
          <a:xfrm rot="17174176">
            <a:off x="2932838" y="1921136"/>
            <a:ext cx="2821770" cy="1729963"/>
          </a:xfrm>
          <a:prstGeom prst="trapezoid">
            <a:avLst/>
          </a:prstGeom>
          <a:ln w="476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73" name="Trapes 72">
            <a:extLst>
              <a:ext uri="{FF2B5EF4-FFF2-40B4-BE49-F238E27FC236}">
                <a16:creationId xmlns:a16="http://schemas.microsoft.com/office/drawing/2014/main" id="{91E7C996-41E0-4B0B-8CA4-2DA1F724E996}"/>
              </a:ext>
            </a:extLst>
          </p:cNvPr>
          <p:cNvSpPr/>
          <p:nvPr/>
        </p:nvSpPr>
        <p:spPr>
          <a:xfrm rot="19049327">
            <a:off x="2652753" y="3650955"/>
            <a:ext cx="1033611" cy="1729963"/>
          </a:xfrm>
          <a:prstGeom prst="trapezoid">
            <a:avLst/>
          </a:prstGeom>
          <a:ln w="476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 dirty="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2" name="Rektangel 60">
            <a:extLst>
              <a:ext uri="{FF2B5EF4-FFF2-40B4-BE49-F238E27FC236}">
                <a16:creationId xmlns:a16="http://schemas.microsoft.com/office/drawing/2014/main" id="{E7E8B44A-C327-210D-B07C-5F55066FCB44}"/>
              </a:ext>
            </a:extLst>
          </p:cNvPr>
          <p:cNvSpPr/>
          <p:nvPr/>
        </p:nvSpPr>
        <p:spPr>
          <a:xfrm>
            <a:off x="1012184" y="5764240"/>
            <a:ext cx="3240061" cy="871521"/>
          </a:xfrm>
          <a:prstGeom prst="rect">
            <a:avLst/>
          </a:prstGeom>
          <a:ln w="381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nb-NO" sz="2700" dirty="0">
                <a:solidFill>
                  <a:prstClr val="black"/>
                </a:solidFill>
                <a:latin typeface="Calibri" panose="020F0502020204030204"/>
                <a:sym typeface="Avenir Light"/>
              </a:rPr>
              <a:t>25 operatører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4FD85C-80A9-477B-8779-45C1A06C94A7}"/>
              </a:ext>
            </a:extLst>
          </p:cNvPr>
          <p:cNvSpPr txBox="1"/>
          <p:nvPr/>
        </p:nvSpPr>
        <p:spPr>
          <a:xfrm>
            <a:off x="4876602" y="4214100"/>
            <a:ext cx="6126310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Lærdom 2: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3600" dirty="0">
                <a:solidFill>
                  <a:srgbClr val="FFFFFF"/>
                </a:solidFill>
                <a:sym typeface="Avenir Light"/>
              </a:rPr>
              <a:t>Det finnes mange gode måter å løse utfordringer på</a:t>
            </a:r>
            <a:endParaRPr kumimoji="0" lang="nb-NO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482674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6AF4E-EEA1-41AB-1EA4-8206C4140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1071765"/>
            <a:ext cx="4013065" cy="879577"/>
          </a:xfrm>
        </p:spPr>
        <p:txBody>
          <a:bodyPr/>
          <a:lstStyle/>
          <a:p>
            <a:r>
              <a:rPr lang="nb-NO" dirty="0"/>
              <a:t>Vurdering av henvendelser til legevakt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7FE4C-372F-2A2C-1B67-03BA95220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535" y="3209698"/>
            <a:ext cx="4203565" cy="3991890"/>
          </a:xfrm>
        </p:spPr>
        <p:txBody>
          <a:bodyPr/>
          <a:lstStyle/>
          <a:p>
            <a:r>
              <a:rPr lang="nb-NO" dirty="0"/>
              <a:t>Alvorlighet</a:t>
            </a:r>
          </a:p>
          <a:p>
            <a:r>
              <a:rPr lang="nb-NO" dirty="0"/>
              <a:t>Type helsehjelp</a:t>
            </a:r>
          </a:p>
          <a:p>
            <a:r>
              <a:rPr lang="nb-NO" dirty="0"/>
              <a:t>Hvor mye haster det</a:t>
            </a:r>
          </a:p>
          <a:p>
            <a:pPr marL="9002" indent="0">
              <a:buNone/>
            </a:pPr>
            <a:endParaRPr lang="nb-NO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D0516E2-FCB8-24D2-08D6-28EF0DDC8F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07" r="21907"/>
          <a:stretch>
            <a:fillRect/>
          </a:stretch>
        </p:blipFill>
        <p:spPr>
          <a:xfrm>
            <a:off x="5651500" y="-19050"/>
            <a:ext cx="6878251" cy="688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67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ktangel 60">
            <a:extLst>
              <a:ext uri="{FF2B5EF4-FFF2-40B4-BE49-F238E27FC236}">
                <a16:creationId xmlns:a16="http://schemas.microsoft.com/office/drawing/2014/main" id="{AE4DCA29-A5BA-442B-B296-271EA926E27A}"/>
              </a:ext>
            </a:extLst>
          </p:cNvPr>
          <p:cNvSpPr/>
          <p:nvPr/>
        </p:nvSpPr>
        <p:spPr>
          <a:xfrm>
            <a:off x="1996131" y="163028"/>
            <a:ext cx="7746450" cy="1112887"/>
          </a:xfrm>
          <a:prstGeom prst="rect">
            <a:avLst/>
          </a:prstGeom>
          <a:ln w="381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nb-NO" sz="2700" dirty="0">
                <a:solidFill>
                  <a:prstClr val="black"/>
                </a:solidFill>
                <a:latin typeface="Calibri" panose="020F0502020204030204"/>
                <a:sym typeface="Avenir Light"/>
              </a:rPr>
              <a:t>Eksperiment: 15 simulerte pasienter</a:t>
            </a:r>
          </a:p>
        </p:txBody>
      </p:sp>
      <p:sp>
        <p:nvSpPr>
          <p:cNvPr id="22" name="Bue 21">
            <a:extLst>
              <a:ext uri="{FF2B5EF4-FFF2-40B4-BE49-F238E27FC236}">
                <a16:creationId xmlns:a16="http://schemas.microsoft.com/office/drawing/2014/main" id="{19AEB30E-5E4A-4C3F-8584-475001F63503}"/>
              </a:ext>
            </a:extLst>
          </p:cNvPr>
          <p:cNvSpPr/>
          <p:nvPr/>
        </p:nvSpPr>
        <p:spPr>
          <a:xfrm rot="19097146">
            <a:off x="3147361" y="3706450"/>
            <a:ext cx="657225" cy="523875"/>
          </a:xfrm>
          <a:prstGeom prst="arc">
            <a:avLst/>
          </a:prstGeom>
          <a:ln w="603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23" name="Bue 22">
            <a:extLst>
              <a:ext uri="{FF2B5EF4-FFF2-40B4-BE49-F238E27FC236}">
                <a16:creationId xmlns:a16="http://schemas.microsoft.com/office/drawing/2014/main" id="{66DDB69C-B3F3-4E51-80BB-1CF5862E22A2}"/>
              </a:ext>
            </a:extLst>
          </p:cNvPr>
          <p:cNvSpPr/>
          <p:nvPr/>
        </p:nvSpPr>
        <p:spPr>
          <a:xfrm rot="19097146">
            <a:off x="3755369" y="4200038"/>
            <a:ext cx="945321" cy="587692"/>
          </a:xfrm>
          <a:prstGeom prst="arc">
            <a:avLst/>
          </a:prstGeom>
          <a:ln w="603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16" name="Rektangel: avrundede hjørner 15">
            <a:extLst>
              <a:ext uri="{FF2B5EF4-FFF2-40B4-BE49-F238E27FC236}">
                <a16:creationId xmlns:a16="http://schemas.microsoft.com/office/drawing/2014/main" id="{221921A9-0B74-4830-A314-65868777C00B}"/>
              </a:ext>
            </a:extLst>
          </p:cNvPr>
          <p:cNvSpPr/>
          <p:nvPr/>
        </p:nvSpPr>
        <p:spPr>
          <a:xfrm>
            <a:off x="8362465" y="2245636"/>
            <a:ext cx="828675" cy="1203689"/>
          </a:xfrm>
          <a:prstGeom prst="roundRect">
            <a:avLst/>
          </a:prstGeom>
          <a:ln w="508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B71B0E5-5A65-403D-9CD8-C2305723825B}"/>
              </a:ext>
            </a:extLst>
          </p:cNvPr>
          <p:cNvSpPr/>
          <p:nvPr/>
        </p:nvSpPr>
        <p:spPr>
          <a:xfrm>
            <a:off x="778150" y="1752600"/>
            <a:ext cx="2103120" cy="2042160"/>
          </a:xfrm>
          <a:prstGeom prst="ellipse">
            <a:avLst/>
          </a:prstGeom>
          <a:ln w="603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5" name="Bue 4">
            <a:extLst>
              <a:ext uri="{FF2B5EF4-FFF2-40B4-BE49-F238E27FC236}">
                <a16:creationId xmlns:a16="http://schemas.microsoft.com/office/drawing/2014/main" id="{B8BA4937-C18A-4FA8-9988-50D859804AB6}"/>
              </a:ext>
            </a:extLst>
          </p:cNvPr>
          <p:cNvSpPr/>
          <p:nvPr/>
        </p:nvSpPr>
        <p:spPr>
          <a:xfrm rot="19097146">
            <a:off x="1081502" y="2511744"/>
            <a:ext cx="657225" cy="523875"/>
          </a:xfrm>
          <a:prstGeom prst="arc">
            <a:avLst/>
          </a:prstGeom>
          <a:ln w="603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6" name="Bue 5">
            <a:extLst>
              <a:ext uri="{FF2B5EF4-FFF2-40B4-BE49-F238E27FC236}">
                <a16:creationId xmlns:a16="http://schemas.microsoft.com/office/drawing/2014/main" id="{D894FCA7-ADB7-4565-8D35-92F72CC8A560}"/>
              </a:ext>
            </a:extLst>
          </p:cNvPr>
          <p:cNvSpPr/>
          <p:nvPr/>
        </p:nvSpPr>
        <p:spPr>
          <a:xfrm rot="19097146">
            <a:off x="1920697" y="2511744"/>
            <a:ext cx="657225" cy="523875"/>
          </a:xfrm>
          <a:prstGeom prst="arc">
            <a:avLst/>
          </a:prstGeom>
          <a:ln w="603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159C8BE-B251-4F8C-A3C4-8BF4EDBA0885}"/>
              </a:ext>
            </a:extLst>
          </p:cNvPr>
          <p:cNvSpPr/>
          <p:nvPr/>
        </p:nvSpPr>
        <p:spPr>
          <a:xfrm>
            <a:off x="1537612" y="3067050"/>
            <a:ext cx="638175" cy="228600"/>
          </a:xfrm>
          <a:prstGeom prst="ellipse">
            <a:avLst/>
          </a:prstGeom>
          <a:ln w="6032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white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EBB6CEE-4EF9-4290-91A6-A00FB050F92B}"/>
              </a:ext>
            </a:extLst>
          </p:cNvPr>
          <p:cNvSpPr/>
          <p:nvPr/>
        </p:nvSpPr>
        <p:spPr>
          <a:xfrm rot="5400000">
            <a:off x="504782" y="2414419"/>
            <a:ext cx="474491" cy="40272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 dirty="0">
              <a:solidFill>
                <a:prstClr val="white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55C7A14-2E4B-4DD5-96EB-54AC7F3FAC1C}"/>
              </a:ext>
            </a:extLst>
          </p:cNvPr>
          <p:cNvSpPr/>
          <p:nvPr/>
        </p:nvSpPr>
        <p:spPr>
          <a:xfrm>
            <a:off x="1282341" y="3130724"/>
            <a:ext cx="428625" cy="1143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6032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white"/>
              </a:solidFill>
              <a:latin typeface="Calibri" panose="020F0502020204030204"/>
              <a:sym typeface="Avenir Light"/>
            </a:endParaRPr>
          </a:p>
        </p:txBody>
      </p:sp>
      <p:cxnSp>
        <p:nvCxnSpPr>
          <p:cNvPr id="11" name="Kobling: vinkel 10">
            <a:extLst>
              <a:ext uri="{FF2B5EF4-FFF2-40B4-BE49-F238E27FC236}">
                <a16:creationId xmlns:a16="http://schemas.microsoft.com/office/drawing/2014/main" id="{8C12CF2D-67B8-47C3-B904-7748D888A718}"/>
              </a:ext>
            </a:extLst>
          </p:cNvPr>
          <p:cNvCxnSpPr>
            <a:stCxn id="8" idx="6"/>
            <a:endCxn id="9" idx="2"/>
          </p:cNvCxnSpPr>
          <p:nvPr/>
        </p:nvCxnSpPr>
        <p:spPr>
          <a:xfrm rot="16200000" flipH="1">
            <a:off x="844762" y="2750295"/>
            <a:ext cx="334845" cy="540313"/>
          </a:xfrm>
          <a:prstGeom prst="bentConnector2">
            <a:avLst/>
          </a:prstGeom>
          <a:ln w="603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0E49F491-0ECC-4982-A493-840D2BA5C723}"/>
              </a:ext>
            </a:extLst>
          </p:cNvPr>
          <p:cNvSpPr/>
          <p:nvPr/>
        </p:nvSpPr>
        <p:spPr>
          <a:xfrm>
            <a:off x="8927297" y="1831948"/>
            <a:ext cx="2103120" cy="2042160"/>
          </a:xfrm>
          <a:prstGeom prst="ellipse">
            <a:avLst/>
          </a:prstGeom>
          <a:ln w="508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9CF2176-46F9-4653-A41B-F6A8213BB103}"/>
              </a:ext>
            </a:extLst>
          </p:cNvPr>
          <p:cNvSpPr/>
          <p:nvPr/>
        </p:nvSpPr>
        <p:spPr>
          <a:xfrm>
            <a:off x="9659770" y="3168823"/>
            <a:ext cx="638175" cy="228600"/>
          </a:xfrm>
          <a:prstGeom prst="ellipse">
            <a:avLst/>
          </a:prstGeom>
          <a:ln w="508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white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14" name="Bue 13">
            <a:extLst>
              <a:ext uri="{FF2B5EF4-FFF2-40B4-BE49-F238E27FC236}">
                <a16:creationId xmlns:a16="http://schemas.microsoft.com/office/drawing/2014/main" id="{077C99A8-B65B-4F6B-8197-78FBD6064283}"/>
              </a:ext>
            </a:extLst>
          </p:cNvPr>
          <p:cNvSpPr/>
          <p:nvPr/>
        </p:nvSpPr>
        <p:spPr>
          <a:xfrm rot="8072622">
            <a:off x="10176025" y="2197343"/>
            <a:ext cx="657225" cy="523875"/>
          </a:xfrm>
          <a:prstGeom prst="arc">
            <a:avLst/>
          </a:prstGeom>
          <a:ln w="508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15" name="Bue 14">
            <a:extLst>
              <a:ext uri="{FF2B5EF4-FFF2-40B4-BE49-F238E27FC236}">
                <a16:creationId xmlns:a16="http://schemas.microsoft.com/office/drawing/2014/main" id="{D510E6A5-177E-4BF5-A716-4957F9264278}"/>
              </a:ext>
            </a:extLst>
          </p:cNvPr>
          <p:cNvSpPr/>
          <p:nvPr/>
        </p:nvSpPr>
        <p:spPr>
          <a:xfrm rot="8699400">
            <a:off x="9230817" y="2182471"/>
            <a:ext cx="657225" cy="523875"/>
          </a:xfrm>
          <a:prstGeom prst="arc">
            <a:avLst/>
          </a:prstGeom>
          <a:ln w="508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89663D9-9F0C-49C2-868F-F46E68632433}"/>
              </a:ext>
            </a:extLst>
          </p:cNvPr>
          <p:cNvSpPr/>
          <p:nvPr/>
        </p:nvSpPr>
        <p:spPr>
          <a:xfrm>
            <a:off x="8705363" y="3267335"/>
            <a:ext cx="142875" cy="120823"/>
          </a:xfrm>
          <a:prstGeom prst="ellipse">
            <a:avLst/>
          </a:prstGeom>
          <a:ln w="508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white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18" name="Rektangel: avrundede hjørner 17">
            <a:extLst>
              <a:ext uri="{FF2B5EF4-FFF2-40B4-BE49-F238E27FC236}">
                <a16:creationId xmlns:a16="http://schemas.microsoft.com/office/drawing/2014/main" id="{6EAA7975-467C-4143-9AD1-A7E6FDF02875}"/>
              </a:ext>
            </a:extLst>
          </p:cNvPr>
          <p:cNvSpPr/>
          <p:nvPr/>
        </p:nvSpPr>
        <p:spPr>
          <a:xfrm>
            <a:off x="8649561" y="2271498"/>
            <a:ext cx="299527" cy="74281"/>
          </a:xfrm>
          <a:prstGeom prst="roundRect">
            <a:avLst/>
          </a:prstGeom>
          <a:ln w="508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white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21" name="Trapes 20">
            <a:extLst>
              <a:ext uri="{FF2B5EF4-FFF2-40B4-BE49-F238E27FC236}">
                <a16:creationId xmlns:a16="http://schemas.microsoft.com/office/drawing/2014/main" id="{A6554599-9069-4ABE-B963-2BD4612706F8}"/>
              </a:ext>
            </a:extLst>
          </p:cNvPr>
          <p:cNvSpPr/>
          <p:nvPr/>
        </p:nvSpPr>
        <p:spPr>
          <a:xfrm rot="17174176">
            <a:off x="2932838" y="1921136"/>
            <a:ext cx="2821770" cy="1729963"/>
          </a:xfrm>
          <a:prstGeom prst="trapezoid">
            <a:avLst/>
          </a:prstGeom>
          <a:ln w="476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73" name="Trapes 72">
            <a:extLst>
              <a:ext uri="{FF2B5EF4-FFF2-40B4-BE49-F238E27FC236}">
                <a16:creationId xmlns:a16="http://schemas.microsoft.com/office/drawing/2014/main" id="{91E7C996-41E0-4B0B-8CA4-2DA1F724E996}"/>
              </a:ext>
            </a:extLst>
          </p:cNvPr>
          <p:cNvSpPr/>
          <p:nvPr/>
        </p:nvSpPr>
        <p:spPr>
          <a:xfrm rot="19049327">
            <a:off x="2652753" y="3650955"/>
            <a:ext cx="1033611" cy="1729963"/>
          </a:xfrm>
          <a:prstGeom prst="trapezoid">
            <a:avLst/>
          </a:prstGeom>
          <a:ln w="476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nb-NO" sz="1800" dirty="0">
              <a:solidFill>
                <a:prstClr val="black"/>
              </a:solidFill>
              <a:latin typeface="Calibri" panose="020F0502020204030204"/>
              <a:sym typeface="Avenir Light"/>
            </a:endParaRPr>
          </a:p>
        </p:txBody>
      </p:sp>
      <p:sp>
        <p:nvSpPr>
          <p:cNvPr id="2" name="Rektangel 60">
            <a:extLst>
              <a:ext uri="{FF2B5EF4-FFF2-40B4-BE49-F238E27FC236}">
                <a16:creationId xmlns:a16="http://schemas.microsoft.com/office/drawing/2014/main" id="{E7E8B44A-C327-210D-B07C-5F55066FCB44}"/>
              </a:ext>
            </a:extLst>
          </p:cNvPr>
          <p:cNvSpPr/>
          <p:nvPr/>
        </p:nvSpPr>
        <p:spPr>
          <a:xfrm>
            <a:off x="1012184" y="5764240"/>
            <a:ext cx="3240061" cy="871521"/>
          </a:xfrm>
          <a:prstGeom prst="rect">
            <a:avLst/>
          </a:prstGeom>
          <a:ln w="381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nb-NO" sz="2700" dirty="0">
                <a:solidFill>
                  <a:prstClr val="black"/>
                </a:solidFill>
                <a:latin typeface="Calibri" panose="020F0502020204030204"/>
                <a:sym typeface="Avenir Light"/>
              </a:rPr>
              <a:t>25 operatører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4FD85C-80A9-477B-8779-45C1A06C94A7}"/>
              </a:ext>
            </a:extLst>
          </p:cNvPr>
          <p:cNvSpPr txBox="1"/>
          <p:nvPr/>
        </p:nvSpPr>
        <p:spPr>
          <a:xfrm>
            <a:off x="5190984" y="4214100"/>
            <a:ext cx="5102257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Lærdom 3: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3600" dirty="0">
                <a:solidFill>
                  <a:srgbClr val="FFFFFF"/>
                </a:solidFill>
                <a:sym typeface="Avenir Light"/>
              </a:rPr>
              <a:t>B</a:t>
            </a:r>
            <a:r>
              <a:rPr kumimoji="0" lang="nb-NO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eslutningsstøtteverktøy kan ikke være</a:t>
            </a:r>
            <a:r>
              <a:rPr lang="nb-NO" sz="3600" dirty="0">
                <a:solidFill>
                  <a:srgbClr val="FFFFFF"/>
                </a:solidFill>
                <a:sym typeface="Avenir Light"/>
              </a:rPr>
              <a:t> fasit</a:t>
            </a:r>
            <a:endParaRPr kumimoji="0" lang="nb-NO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4137261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Hospital outline">
            <a:extLst>
              <a:ext uri="{FF2B5EF4-FFF2-40B4-BE49-F238E27FC236}">
                <a16:creationId xmlns:a16="http://schemas.microsoft.com/office/drawing/2014/main" id="{B3B0899B-BCEB-4B55-A169-960D64CDC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1582" y="2606116"/>
            <a:ext cx="848511" cy="848511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BB4D402-76B7-4186-82DF-9E2FB9F6F107}"/>
              </a:ext>
            </a:extLst>
          </p:cNvPr>
          <p:cNvSpPr txBox="1">
            <a:spLocks/>
          </p:cNvSpPr>
          <p:nvPr/>
        </p:nvSpPr>
        <p:spPr>
          <a:xfrm>
            <a:off x="6322487" y="3016022"/>
            <a:ext cx="5245567" cy="338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9pPr>
          </a:lstStyle>
          <a:p>
            <a:pPr defTabSz="412740">
              <a:defRPr/>
            </a:pPr>
            <a:r>
              <a:rPr lang="en-GB" sz="2133" kern="0" spc="0" dirty="0" err="1">
                <a:solidFill>
                  <a:srgbClr val="00B050"/>
                </a:solidFill>
                <a:latin typeface="+mn-lt"/>
              </a:rPr>
              <a:t>Faktorer</a:t>
            </a:r>
            <a:r>
              <a:rPr lang="en-GB" sz="2133" kern="0" spc="0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GB" sz="2133" kern="0" spc="0" dirty="0" err="1">
                <a:solidFill>
                  <a:srgbClr val="00B050"/>
                </a:solidFill>
                <a:latin typeface="+mn-lt"/>
              </a:rPr>
              <a:t>ved</a:t>
            </a:r>
            <a:r>
              <a:rPr lang="en-GB" sz="2133" kern="0" spc="0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GB" sz="2133" kern="0" spc="0" dirty="0" err="1">
                <a:solidFill>
                  <a:srgbClr val="00B050"/>
                </a:solidFill>
                <a:latin typeface="+mn-lt"/>
              </a:rPr>
              <a:t>organisasjonen</a:t>
            </a:r>
            <a:endParaRPr lang="en-US" sz="2133" kern="0" spc="256" dirty="0">
              <a:latin typeface="+mn-lt"/>
            </a:endParaRPr>
          </a:p>
        </p:txBody>
      </p:sp>
      <p:pic>
        <p:nvPicPr>
          <p:cNvPr id="6" name="Graphic 5" descr="Call center outline">
            <a:extLst>
              <a:ext uri="{FF2B5EF4-FFF2-40B4-BE49-F238E27FC236}">
                <a16:creationId xmlns:a16="http://schemas.microsoft.com/office/drawing/2014/main" id="{CEDB3094-D684-4C58-A57E-19D1CCA629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71584" y="3515885"/>
            <a:ext cx="848509" cy="848509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86E4714-D019-4D05-BE44-660881381043}"/>
              </a:ext>
            </a:extLst>
          </p:cNvPr>
          <p:cNvSpPr txBox="1">
            <a:spLocks/>
          </p:cNvSpPr>
          <p:nvPr/>
        </p:nvSpPr>
        <p:spPr>
          <a:xfrm>
            <a:off x="6322487" y="3902007"/>
            <a:ext cx="11260043" cy="462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9pPr>
          </a:lstStyle>
          <a:p>
            <a:pPr defTabSz="412740">
              <a:defRPr/>
            </a:pPr>
            <a:r>
              <a:rPr lang="en-GB" sz="2133" kern="0" spc="0" dirty="0" err="1">
                <a:solidFill>
                  <a:srgbClr val="00B050"/>
                </a:solidFill>
                <a:latin typeface="+mn-lt"/>
              </a:rPr>
              <a:t>Faktorer</a:t>
            </a:r>
            <a:r>
              <a:rPr lang="en-GB" sz="2133" kern="0" spc="0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GB" sz="2133" kern="0" spc="0" dirty="0" err="1">
                <a:solidFill>
                  <a:srgbClr val="00B050"/>
                </a:solidFill>
                <a:latin typeface="+mn-lt"/>
              </a:rPr>
              <a:t>ved</a:t>
            </a:r>
            <a:r>
              <a:rPr lang="en-GB" sz="2133" kern="0" spc="0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GB" sz="2133" kern="0" spc="0" dirty="0" err="1">
                <a:solidFill>
                  <a:srgbClr val="00B050"/>
                </a:solidFill>
                <a:latin typeface="+mn-lt"/>
              </a:rPr>
              <a:t>operatør</a:t>
            </a:r>
            <a:endParaRPr lang="en-US" sz="2400" kern="0" spc="256" dirty="0">
              <a:latin typeface="+mn-lt"/>
            </a:endParaRPr>
          </a:p>
        </p:txBody>
      </p:sp>
      <p:pic>
        <p:nvPicPr>
          <p:cNvPr id="8" name="Graphic 7" descr="Questions outline">
            <a:extLst>
              <a:ext uri="{FF2B5EF4-FFF2-40B4-BE49-F238E27FC236}">
                <a16:creationId xmlns:a16="http://schemas.microsoft.com/office/drawing/2014/main" id="{C54AC0CF-8837-4EC4-B6FC-B1969C325A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16530" y="4472298"/>
            <a:ext cx="848509" cy="848509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FB5BD22-F457-4A09-8B21-1351AEF58C6D}"/>
              </a:ext>
            </a:extLst>
          </p:cNvPr>
          <p:cNvSpPr txBox="1">
            <a:spLocks/>
          </p:cNvSpPr>
          <p:nvPr/>
        </p:nvSpPr>
        <p:spPr>
          <a:xfrm>
            <a:off x="6325544" y="4716395"/>
            <a:ext cx="11260043" cy="661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9pPr>
          </a:lstStyle>
          <a:p>
            <a:pPr defTabSz="412740">
              <a:defRPr/>
            </a:pPr>
            <a:r>
              <a:rPr lang="en-GB" sz="2133" kern="0" spc="0" dirty="0" err="1">
                <a:solidFill>
                  <a:srgbClr val="00B050"/>
                </a:solidFill>
                <a:latin typeface="+mn-lt"/>
              </a:rPr>
              <a:t>Faktorer</a:t>
            </a:r>
            <a:r>
              <a:rPr lang="en-GB" sz="2133" kern="0" spc="0" dirty="0">
                <a:solidFill>
                  <a:srgbClr val="00B050"/>
                </a:solidFill>
                <a:latin typeface="+mn-lt"/>
              </a:rPr>
              <a:t> I </a:t>
            </a:r>
            <a:r>
              <a:rPr lang="en-GB" sz="2133" kern="0" spc="0" dirty="0" err="1">
                <a:solidFill>
                  <a:srgbClr val="00B050"/>
                </a:solidFill>
                <a:latin typeface="+mn-lt"/>
              </a:rPr>
              <a:t>interaksjonen</a:t>
            </a:r>
            <a:endParaRPr lang="en-GB" sz="2133" kern="0" spc="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7090955-A7D4-497E-B7F5-712B96C385B6}"/>
              </a:ext>
            </a:extLst>
          </p:cNvPr>
          <p:cNvSpPr txBox="1">
            <a:spLocks/>
          </p:cNvSpPr>
          <p:nvPr/>
        </p:nvSpPr>
        <p:spPr>
          <a:xfrm>
            <a:off x="6322487" y="5614275"/>
            <a:ext cx="8733873" cy="510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9pPr>
          </a:lstStyle>
          <a:p>
            <a:pPr defTabSz="412740">
              <a:defRPr/>
            </a:pPr>
            <a:endParaRPr lang="en-GB" sz="667" kern="0" spc="0" dirty="0">
              <a:solidFill>
                <a:srgbClr val="00B050"/>
              </a:solidFill>
              <a:latin typeface="+mn-lt"/>
            </a:endParaRPr>
          </a:p>
          <a:p>
            <a:pPr defTabSz="412740">
              <a:defRPr/>
            </a:pPr>
            <a:r>
              <a:rPr lang="en-GB" sz="2133" kern="0" spc="0" dirty="0" err="1">
                <a:solidFill>
                  <a:srgbClr val="00B050"/>
                </a:solidFill>
                <a:latin typeface="+mn-lt"/>
              </a:rPr>
              <a:t>Faktorer</a:t>
            </a:r>
            <a:r>
              <a:rPr lang="en-GB" sz="2133" kern="0" spc="0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GB" sz="2133" kern="0" spc="0" dirty="0" err="1">
                <a:solidFill>
                  <a:srgbClr val="00B050"/>
                </a:solidFill>
                <a:latin typeface="+mn-lt"/>
              </a:rPr>
              <a:t>ved</a:t>
            </a:r>
            <a:r>
              <a:rPr lang="en-GB" sz="2133" kern="0" spc="0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GB" sz="2133" kern="0" spc="0" dirty="0" err="1">
                <a:solidFill>
                  <a:srgbClr val="00B050"/>
                </a:solidFill>
                <a:latin typeface="+mn-lt"/>
              </a:rPr>
              <a:t>innringer</a:t>
            </a:r>
            <a:endParaRPr lang="en-US" sz="1200" kern="0" spc="256" dirty="0">
              <a:latin typeface="+mn-lt"/>
            </a:endParaRPr>
          </a:p>
        </p:txBody>
      </p:sp>
      <p:pic>
        <p:nvPicPr>
          <p:cNvPr id="14" name="Graphic 13" descr="Confused person outline">
            <a:extLst>
              <a:ext uri="{FF2B5EF4-FFF2-40B4-BE49-F238E27FC236}">
                <a16:creationId xmlns:a16="http://schemas.microsoft.com/office/drawing/2014/main" id="{2FC094CE-BD9E-4783-B84B-467F3B19A7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68525" y="5536615"/>
            <a:ext cx="851568" cy="851568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CACCDE9-075E-40C3-A62E-8CE341EAE4FE}"/>
              </a:ext>
            </a:extLst>
          </p:cNvPr>
          <p:cNvSpPr txBox="1">
            <a:spLocks/>
          </p:cNvSpPr>
          <p:nvPr/>
        </p:nvSpPr>
        <p:spPr>
          <a:xfrm>
            <a:off x="734989" y="1448867"/>
            <a:ext cx="10449576" cy="917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9pPr>
          </a:lstStyle>
          <a:p>
            <a:pPr defTabSz="412740">
              <a:defRPr/>
            </a:pPr>
            <a:endParaRPr lang="en-US" sz="2133" kern="0" spc="256" dirty="0">
              <a:latin typeface="+mn-lt"/>
            </a:endParaRPr>
          </a:p>
        </p:txBody>
      </p:sp>
      <p:pic>
        <p:nvPicPr>
          <p:cNvPr id="4" name="re-aimed.png" descr="re-aimed.png">
            <a:extLst>
              <a:ext uri="{FF2B5EF4-FFF2-40B4-BE49-F238E27FC236}">
                <a16:creationId xmlns:a16="http://schemas.microsoft.com/office/drawing/2014/main" id="{A5179C67-BA75-900B-6CC3-C25DA0BBC9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911" y="133371"/>
            <a:ext cx="7518548" cy="14117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4307DF-FCB4-55F4-6AC5-8408EE9B30A2}"/>
              </a:ext>
            </a:extLst>
          </p:cNvPr>
          <p:cNvSpPr/>
          <p:nvPr/>
        </p:nvSpPr>
        <p:spPr>
          <a:xfrm>
            <a:off x="767805" y="1362188"/>
            <a:ext cx="859870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ight"/>
                <a:sym typeface="Avenir Light"/>
              </a:rPr>
              <a:t>Readjusted</a:t>
            </a:r>
            <a:r>
              <a:rPr kumimoji="0" lang="nn-NO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ight"/>
                <a:sym typeface="Avenir Light"/>
              </a:rPr>
              <a:t> </a:t>
            </a:r>
            <a:r>
              <a:rPr kumimoji="0" lang="nn-NO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ight"/>
                <a:sym typeface="Avenir Light"/>
              </a:rPr>
              <a:t>responses</a:t>
            </a:r>
            <a:r>
              <a:rPr kumimoji="0" lang="nn-NO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ight"/>
                <a:sym typeface="Avenir Light"/>
              </a:rPr>
              <a:t> by </a:t>
            </a:r>
            <a:r>
              <a:rPr kumimoji="0" lang="nn-NO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ight"/>
                <a:sym typeface="Avenir Light"/>
              </a:rPr>
              <a:t>use</a:t>
            </a:r>
            <a:r>
              <a:rPr kumimoji="0" lang="nn-NO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ight"/>
                <a:sym typeface="Avenir Light"/>
              </a:rPr>
              <a:t> </a:t>
            </a:r>
            <a:r>
              <a:rPr kumimoji="0" lang="nn-NO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ight"/>
                <a:sym typeface="Avenir Light"/>
              </a:rPr>
              <a:t>of</a:t>
            </a:r>
            <a:r>
              <a:rPr kumimoji="0" lang="nn-NO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ight"/>
                <a:sym typeface="Avenir Light"/>
              </a:rPr>
              <a:t> AI in medical </a:t>
            </a:r>
            <a:r>
              <a:rPr kumimoji="0" lang="nn-NO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ight"/>
                <a:sym typeface="Avenir Light"/>
              </a:rPr>
              <a:t>calls</a:t>
            </a:r>
            <a:endParaRPr kumimoji="0" lang="nb-NO" sz="2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ight"/>
              <a:sym typeface="Avenir Ligh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CC60390-990B-079D-89FA-BB513F9FB9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819" y="2121318"/>
            <a:ext cx="3838255" cy="4523394"/>
          </a:xfrm>
          <a:prstGeom prst="rect">
            <a:avLst/>
          </a:prstGeom>
        </p:spPr>
      </p:pic>
      <p:pic>
        <p:nvPicPr>
          <p:cNvPr id="19" name="Picture 1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742A1E31-62A9-10F2-6D6D-9F424053E7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221" y="231063"/>
            <a:ext cx="2236868" cy="23554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3910690-254C-9FC6-E8F5-57556F40E992}"/>
              </a:ext>
            </a:extLst>
          </p:cNvPr>
          <p:cNvSpPr txBox="1"/>
          <p:nvPr/>
        </p:nvSpPr>
        <p:spPr>
          <a:xfrm>
            <a:off x="10127822" y="2688165"/>
            <a:ext cx="1639359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Siri-Linn Schmidt Fotland</a:t>
            </a:r>
          </a:p>
        </p:txBody>
      </p:sp>
    </p:spTree>
    <p:extLst>
      <p:ext uri="{BB962C8B-B14F-4D97-AF65-F5344CB8AC3E}">
        <p14:creationId xmlns:p14="http://schemas.microsoft.com/office/powerpoint/2010/main" val="14262490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ORCE Technology + NORCE Health  National Centre for Emergency Primary Health Care…">
            <a:extLst>
              <a:ext uri="{FF2B5EF4-FFF2-40B4-BE49-F238E27FC236}">
                <a16:creationId xmlns:a16="http://schemas.microsoft.com/office/drawing/2014/main" id="{B01E73E1-EC84-4449-B03C-17DD410992A2}"/>
              </a:ext>
            </a:extLst>
          </p:cNvPr>
          <p:cNvSpPr txBox="1">
            <a:spLocks/>
          </p:cNvSpPr>
          <p:nvPr/>
        </p:nvSpPr>
        <p:spPr>
          <a:xfrm>
            <a:off x="691512" y="1557617"/>
            <a:ext cx="7412363" cy="4260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9pPr>
          </a:lstStyle>
          <a:p>
            <a:pPr defTabSz="412740">
              <a:defRPr/>
            </a:pPr>
            <a:endParaRPr lang="nb-NO" sz="1600" kern="0" spc="256"/>
          </a:p>
        </p:txBody>
      </p:sp>
      <p:pic>
        <p:nvPicPr>
          <p:cNvPr id="9" name="Graphic 8" descr="Hospital outline">
            <a:extLst>
              <a:ext uri="{FF2B5EF4-FFF2-40B4-BE49-F238E27FC236}">
                <a16:creationId xmlns:a16="http://schemas.microsoft.com/office/drawing/2014/main" id="{B3B0899B-BCEB-4B55-A169-960D64CDC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376" y="1294953"/>
            <a:ext cx="848511" cy="848511"/>
          </a:xfrm>
          <a:prstGeom prst="rect">
            <a:avLst/>
          </a:prstGeom>
        </p:spPr>
      </p:pic>
      <p:pic>
        <p:nvPicPr>
          <p:cNvPr id="6" name="Graphic 5" descr="Call center outline">
            <a:extLst>
              <a:ext uri="{FF2B5EF4-FFF2-40B4-BE49-F238E27FC236}">
                <a16:creationId xmlns:a16="http://schemas.microsoft.com/office/drawing/2014/main" id="{CEDB3094-D684-4C58-A57E-19D1CCA629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8376" y="4187150"/>
            <a:ext cx="848509" cy="848509"/>
          </a:xfrm>
          <a:prstGeom prst="rect">
            <a:avLst/>
          </a:prstGeom>
        </p:spPr>
      </p:pic>
      <p:pic>
        <p:nvPicPr>
          <p:cNvPr id="8" name="Graphic 7" descr="Questions outline">
            <a:extLst>
              <a:ext uri="{FF2B5EF4-FFF2-40B4-BE49-F238E27FC236}">
                <a16:creationId xmlns:a16="http://schemas.microsoft.com/office/drawing/2014/main" id="{C54AC0CF-8837-4EC4-B6FC-B1969C325A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63171" y="1419842"/>
            <a:ext cx="848509" cy="848509"/>
          </a:xfrm>
          <a:prstGeom prst="rect">
            <a:avLst/>
          </a:prstGeom>
        </p:spPr>
      </p:pic>
      <p:pic>
        <p:nvPicPr>
          <p:cNvPr id="14" name="Graphic 13" descr="Confused person outline">
            <a:extLst>
              <a:ext uri="{FF2B5EF4-FFF2-40B4-BE49-F238E27FC236}">
                <a16:creationId xmlns:a16="http://schemas.microsoft.com/office/drawing/2014/main" id="{2FC094CE-BD9E-4783-B84B-467F3B19A7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66001" y="3967874"/>
            <a:ext cx="851568" cy="851568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CACCDE9-075E-40C3-A62E-8CE341EAE4FE}"/>
              </a:ext>
            </a:extLst>
          </p:cNvPr>
          <p:cNvSpPr txBox="1">
            <a:spLocks/>
          </p:cNvSpPr>
          <p:nvPr/>
        </p:nvSpPr>
        <p:spPr>
          <a:xfrm>
            <a:off x="734989" y="1448867"/>
            <a:ext cx="10449576" cy="917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400" tIns="25400" rIns="25400" bIns="254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9pPr>
          </a:lstStyle>
          <a:p>
            <a:pPr defTabSz="412740">
              <a:defRPr/>
            </a:pPr>
            <a:endParaRPr lang="en-US" sz="2133" kern="0" spc="256" dirty="0">
              <a:latin typeface="+mn-lt"/>
            </a:endParaRPr>
          </a:p>
        </p:txBody>
      </p:sp>
      <p:pic>
        <p:nvPicPr>
          <p:cNvPr id="4" name="re-aimed.png" descr="re-aimed.png">
            <a:extLst>
              <a:ext uri="{FF2B5EF4-FFF2-40B4-BE49-F238E27FC236}">
                <a16:creationId xmlns:a16="http://schemas.microsoft.com/office/drawing/2014/main" id="{A5179C67-BA75-900B-6CC3-C25DA0BBC9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911" y="133371"/>
            <a:ext cx="7518548" cy="141178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73352A-209E-FA4E-3447-CF340505B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1276" y="1452364"/>
            <a:ext cx="3820745" cy="4749667"/>
          </a:xfrm>
        </p:spPr>
        <p:txBody>
          <a:bodyPr/>
          <a:lstStyle/>
          <a:p>
            <a:pPr marL="9002" indent="0">
              <a:buNone/>
            </a:pPr>
            <a:r>
              <a:rPr lang="nb-NO" dirty="0"/>
              <a:t>Organisasjon</a:t>
            </a:r>
          </a:p>
          <a:p>
            <a:pPr lvl="1"/>
            <a:r>
              <a:rPr lang="nb-NO" sz="1800" dirty="0"/>
              <a:t>Tilgjengelighet</a:t>
            </a:r>
          </a:p>
          <a:p>
            <a:pPr lvl="1"/>
            <a:r>
              <a:rPr lang="nb-NO" sz="1800" dirty="0"/>
              <a:t>Tid til hver samtale</a:t>
            </a:r>
          </a:p>
          <a:p>
            <a:pPr lvl="1"/>
            <a:r>
              <a:rPr lang="nb-NO" sz="1800" dirty="0"/>
              <a:t>Arbeidsforhold</a:t>
            </a:r>
          </a:p>
          <a:p>
            <a:pPr lvl="1"/>
            <a:r>
              <a:rPr lang="nb-NO" sz="1800" dirty="0"/>
              <a:t>Teknisk støtte, inkludert beslutningsstøtte</a:t>
            </a:r>
          </a:p>
          <a:p>
            <a:pPr lvl="1"/>
            <a:r>
              <a:rPr lang="nb-NO" sz="1800" dirty="0"/>
              <a:t>Trening og opplæring</a:t>
            </a:r>
          </a:p>
          <a:p>
            <a:pPr marL="9002" indent="0">
              <a:buNone/>
            </a:pPr>
            <a:r>
              <a:rPr lang="nb-NO" dirty="0"/>
              <a:t>Operatør</a:t>
            </a:r>
          </a:p>
          <a:p>
            <a:pPr lvl="1"/>
            <a:r>
              <a:rPr lang="nb-NO" sz="1800" dirty="0"/>
              <a:t>Utdanning</a:t>
            </a:r>
          </a:p>
          <a:p>
            <a:pPr lvl="1"/>
            <a:r>
              <a:rPr lang="nb-NO" sz="1800" dirty="0"/>
              <a:t>Kunnskap og erfaring</a:t>
            </a:r>
          </a:p>
          <a:p>
            <a:pPr lvl="1"/>
            <a:r>
              <a:rPr lang="nb-NO" sz="1800" dirty="0"/>
              <a:t>Personlige egenskaper</a:t>
            </a:r>
          </a:p>
          <a:p>
            <a:pPr lvl="1"/>
            <a:r>
              <a:rPr lang="nb-NO" sz="1800" dirty="0"/>
              <a:t>Kommunikasjonsstrategier</a:t>
            </a:r>
          </a:p>
          <a:p>
            <a:pPr lvl="1"/>
            <a:endParaRPr lang="nb-NO" dirty="0"/>
          </a:p>
          <a:p>
            <a:pPr marL="9002" indent="0">
              <a:buNone/>
            </a:pPr>
            <a:endParaRPr lang="nb-NO" dirty="0"/>
          </a:p>
          <a:p>
            <a:endParaRPr lang="nb-NO" dirty="0"/>
          </a:p>
          <a:p>
            <a:pPr marL="9002" indent="0">
              <a:buNone/>
            </a:pPr>
            <a:endParaRPr lang="nb-NO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46A04E40-69EA-2D79-CA20-DF5FB4C0A1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1686" y="1419842"/>
            <a:ext cx="4872885" cy="4258531"/>
          </a:xfrm>
        </p:spPr>
        <p:txBody>
          <a:bodyPr/>
          <a:lstStyle/>
          <a:p>
            <a:pPr marL="9002" indent="0">
              <a:buNone/>
            </a:pPr>
            <a:r>
              <a:rPr lang="nb-NO" dirty="0"/>
              <a:t>Interaksjon</a:t>
            </a:r>
          </a:p>
          <a:p>
            <a:pPr lvl="1"/>
            <a:r>
              <a:rPr lang="nb-NO" sz="1800" dirty="0"/>
              <a:t>Manglende synsinntrykk</a:t>
            </a:r>
          </a:p>
          <a:p>
            <a:pPr lvl="1"/>
            <a:r>
              <a:rPr lang="nb-NO" sz="1800" dirty="0"/>
              <a:t>Tredjepersons innringer</a:t>
            </a:r>
          </a:p>
          <a:p>
            <a:pPr lvl="1"/>
            <a:r>
              <a:rPr lang="nb-NO" sz="1800" dirty="0"/>
              <a:t>Makt</a:t>
            </a:r>
          </a:p>
          <a:p>
            <a:pPr lvl="1"/>
            <a:r>
              <a:rPr lang="nb-NO" sz="1800" dirty="0"/>
              <a:t>Aggresjon</a:t>
            </a:r>
          </a:p>
          <a:p>
            <a:pPr lvl="1"/>
            <a:r>
              <a:rPr lang="nb-NO" sz="1800" dirty="0"/>
              <a:t>Støy</a:t>
            </a:r>
          </a:p>
          <a:p>
            <a:pPr marL="9002" indent="0">
              <a:buNone/>
            </a:pPr>
            <a:r>
              <a:rPr lang="nb-NO" dirty="0"/>
              <a:t>Innringer</a:t>
            </a:r>
          </a:p>
          <a:p>
            <a:pPr lvl="1"/>
            <a:r>
              <a:rPr lang="nb-NO" sz="1800" dirty="0"/>
              <a:t>Språkbarrierer</a:t>
            </a:r>
          </a:p>
          <a:p>
            <a:pPr lvl="1"/>
            <a:r>
              <a:rPr lang="nb-NO" sz="1800" dirty="0"/>
              <a:t>Personlige egenskaper</a:t>
            </a:r>
          </a:p>
          <a:p>
            <a:pPr lvl="1"/>
            <a:r>
              <a:rPr lang="nb-NO" sz="1800" dirty="0"/>
              <a:t>Type medisinsk problem, beskrivelse og hvor mye det haster</a:t>
            </a:r>
          </a:p>
          <a:p>
            <a:pPr lvl="1"/>
            <a:r>
              <a:rPr lang="nb-NO" sz="1800" dirty="0"/>
              <a:t>Storforbrukere</a:t>
            </a:r>
          </a:p>
          <a:p>
            <a:pPr marL="9002" indent="0">
              <a:buNone/>
            </a:pP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0260A-1BB7-2ABC-B433-0D6A845C3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7787833" cy="879577"/>
          </a:xfrm>
        </p:spPr>
        <p:txBody>
          <a:bodyPr/>
          <a:lstStyle/>
          <a:p>
            <a:r>
              <a:rPr lang="nb-NO" dirty="0"/>
              <a:t>Hva påvirker kommunikasjonen?</a:t>
            </a:r>
          </a:p>
        </p:txBody>
      </p:sp>
    </p:spTree>
    <p:extLst>
      <p:ext uri="{BB962C8B-B14F-4D97-AF65-F5344CB8AC3E}">
        <p14:creationId xmlns:p14="http://schemas.microsoft.com/office/powerpoint/2010/main" val="842768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ORCE Technology + NORCE Health  National Centre for Emergency Primary Health Care…">
            <a:extLst>
              <a:ext uri="{FF2B5EF4-FFF2-40B4-BE49-F238E27FC236}">
                <a16:creationId xmlns:a16="http://schemas.microsoft.com/office/drawing/2014/main" id="{B01E73E1-EC84-4449-B03C-17DD410992A2}"/>
              </a:ext>
            </a:extLst>
          </p:cNvPr>
          <p:cNvSpPr txBox="1">
            <a:spLocks/>
          </p:cNvSpPr>
          <p:nvPr/>
        </p:nvSpPr>
        <p:spPr>
          <a:xfrm>
            <a:off x="691512" y="1557617"/>
            <a:ext cx="7412363" cy="4260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9pPr>
          </a:lstStyle>
          <a:p>
            <a:pPr defTabSz="412740">
              <a:defRPr/>
            </a:pPr>
            <a:endParaRPr lang="nb-NO" sz="1600" kern="0" spc="256"/>
          </a:p>
        </p:txBody>
      </p:sp>
      <p:pic>
        <p:nvPicPr>
          <p:cNvPr id="9" name="Graphic 8" descr="Hospital outline">
            <a:extLst>
              <a:ext uri="{FF2B5EF4-FFF2-40B4-BE49-F238E27FC236}">
                <a16:creationId xmlns:a16="http://schemas.microsoft.com/office/drawing/2014/main" id="{B3B0899B-BCEB-4B55-A169-960D64CDC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376" y="1294953"/>
            <a:ext cx="848511" cy="848511"/>
          </a:xfrm>
          <a:prstGeom prst="rect">
            <a:avLst/>
          </a:prstGeom>
        </p:spPr>
      </p:pic>
      <p:pic>
        <p:nvPicPr>
          <p:cNvPr id="6" name="Graphic 5" descr="Call center outline">
            <a:extLst>
              <a:ext uri="{FF2B5EF4-FFF2-40B4-BE49-F238E27FC236}">
                <a16:creationId xmlns:a16="http://schemas.microsoft.com/office/drawing/2014/main" id="{CEDB3094-D684-4C58-A57E-19D1CCA629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8376" y="4187150"/>
            <a:ext cx="848509" cy="848509"/>
          </a:xfrm>
          <a:prstGeom prst="rect">
            <a:avLst/>
          </a:prstGeom>
        </p:spPr>
      </p:pic>
      <p:pic>
        <p:nvPicPr>
          <p:cNvPr id="8" name="Graphic 7" descr="Questions outline">
            <a:extLst>
              <a:ext uri="{FF2B5EF4-FFF2-40B4-BE49-F238E27FC236}">
                <a16:creationId xmlns:a16="http://schemas.microsoft.com/office/drawing/2014/main" id="{C54AC0CF-8837-4EC4-B6FC-B1969C325A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63171" y="1419842"/>
            <a:ext cx="848509" cy="848509"/>
          </a:xfrm>
          <a:prstGeom prst="rect">
            <a:avLst/>
          </a:prstGeom>
        </p:spPr>
      </p:pic>
      <p:pic>
        <p:nvPicPr>
          <p:cNvPr id="14" name="Graphic 13" descr="Confused person outline">
            <a:extLst>
              <a:ext uri="{FF2B5EF4-FFF2-40B4-BE49-F238E27FC236}">
                <a16:creationId xmlns:a16="http://schemas.microsoft.com/office/drawing/2014/main" id="{2FC094CE-BD9E-4783-B84B-467F3B19A7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66001" y="3967874"/>
            <a:ext cx="851568" cy="851568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CACCDE9-075E-40C3-A62E-8CE341EAE4FE}"/>
              </a:ext>
            </a:extLst>
          </p:cNvPr>
          <p:cNvSpPr txBox="1">
            <a:spLocks/>
          </p:cNvSpPr>
          <p:nvPr/>
        </p:nvSpPr>
        <p:spPr>
          <a:xfrm>
            <a:off x="734989" y="1448867"/>
            <a:ext cx="10449576" cy="917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512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9pPr>
          </a:lstStyle>
          <a:p>
            <a:pPr defTabSz="412740">
              <a:defRPr/>
            </a:pPr>
            <a:endParaRPr lang="en-US" sz="2133" kern="0" spc="256" dirty="0">
              <a:latin typeface="+mn-lt"/>
            </a:endParaRPr>
          </a:p>
        </p:txBody>
      </p:sp>
      <p:pic>
        <p:nvPicPr>
          <p:cNvPr id="4" name="re-aimed.png" descr="re-aimed.png">
            <a:extLst>
              <a:ext uri="{FF2B5EF4-FFF2-40B4-BE49-F238E27FC236}">
                <a16:creationId xmlns:a16="http://schemas.microsoft.com/office/drawing/2014/main" id="{A5179C67-BA75-900B-6CC3-C25DA0BBC9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911" y="133371"/>
            <a:ext cx="7518548" cy="141178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73352A-209E-FA4E-3447-CF340505B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1276" y="1452364"/>
            <a:ext cx="3820745" cy="4749667"/>
          </a:xfrm>
        </p:spPr>
        <p:txBody>
          <a:bodyPr/>
          <a:lstStyle/>
          <a:p>
            <a:pPr marL="9002" indent="0">
              <a:buNone/>
            </a:pPr>
            <a:r>
              <a:rPr lang="nb-NO" dirty="0"/>
              <a:t>Organisasjon</a:t>
            </a:r>
          </a:p>
          <a:p>
            <a:pPr lvl="1"/>
            <a:r>
              <a:rPr lang="nb-NO" sz="1800" b="1" dirty="0"/>
              <a:t>Tilgjengelighet</a:t>
            </a:r>
          </a:p>
          <a:p>
            <a:pPr lvl="1"/>
            <a:r>
              <a:rPr lang="nb-NO" sz="1800" b="1" dirty="0"/>
              <a:t>Tid til hver samtale</a:t>
            </a:r>
          </a:p>
          <a:p>
            <a:pPr lvl="1"/>
            <a:r>
              <a:rPr lang="nb-NO" sz="1800" b="1" dirty="0"/>
              <a:t>Arbeidsforhold</a:t>
            </a:r>
          </a:p>
          <a:p>
            <a:pPr lvl="1"/>
            <a:r>
              <a:rPr lang="nb-NO" sz="1800" b="1" dirty="0"/>
              <a:t>Teknisk støtte, inkludert beslutningsstøtte</a:t>
            </a:r>
          </a:p>
          <a:p>
            <a:pPr lvl="1"/>
            <a:r>
              <a:rPr lang="nb-NO" sz="1800" b="1" dirty="0"/>
              <a:t>Trening og opplæring</a:t>
            </a:r>
          </a:p>
          <a:p>
            <a:pPr marL="9002" indent="0">
              <a:buNone/>
            </a:pPr>
            <a:r>
              <a:rPr lang="nb-NO" dirty="0"/>
              <a:t>Operatør</a:t>
            </a:r>
          </a:p>
          <a:p>
            <a:pPr lvl="1"/>
            <a:r>
              <a:rPr lang="nb-NO" sz="1800" b="1" dirty="0"/>
              <a:t>Utdanning</a:t>
            </a:r>
          </a:p>
          <a:p>
            <a:pPr lvl="1"/>
            <a:r>
              <a:rPr lang="nb-NO" sz="1800" b="1" dirty="0"/>
              <a:t>Kunnskap og erfaring</a:t>
            </a:r>
          </a:p>
          <a:p>
            <a:pPr lvl="1"/>
            <a:r>
              <a:rPr lang="nb-NO" sz="1800" dirty="0"/>
              <a:t>Personlige egenskaper</a:t>
            </a:r>
          </a:p>
          <a:p>
            <a:pPr lvl="1"/>
            <a:r>
              <a:rPr lang="nb-NO" sz="1800" b="1" dirty="0"/>
              <a:t>Kommunikasjonsstrategier</a:t>
            </a:r>
          </a:p>
          <a:p>
            <a:pPr lvl="1"/>
            <a:endParaRPr lang="nb-NO" dirty="0"/>
          </a:p>
          <a:p>
            <a:pPr marL="9002" indent="0">
              <a:buNone/>
            </a:pPr>
            <a:endParaRPr lang="nb-NO" dirty="0"/>
          </a:p>
          <a:p>
            <a:endParaRPr lang="nb-NO" dirty="0"/>
          </a:p>
          <a:p>
            <a:pPr marL="9002" indent="0">
              <a:buNone/>
            </a:pPr>
            <a:endParaRPr lang="nb-NO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46A04E40-69EA-2D79-CA20-DF5FB4C0A1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1686" y="1419842"/>
            <a:ext cx="4872885" cy="4258531"/>
          </a:xfrm>
        </p:spPr>
        <p:txBody>
          <a:bodyPr/>
          <a:lstStyle/>
          <a:p>
            <a:pPr marL="9002" indent="0">
              <a:buNone/>
            </a:pPr>
            <a:r>
              <a:rPr lang="nb-NO" dirty="0"/>
              <a:t>Interaksjon</a:t>
            </a:r>
          </a:p>
          <a:p>
            <a:pPr lvl="1"/>
            <a:r>
              <a:rPr lang="nb-NO" sz="1800" b="1" dirty="0"/>
              <a:t>Manglende synsinntrykk</a:t>
            </a:r>
          </a:p>
          <a:p>
            <a:pPr lvl="1"/>
            <a:r>
              <a:rPr lang="nb-NO" sz="1800" dirty="0"/>
              <a:t>Tredjepersons innringer</a:t>
            </a:r>
          </a:p>
          <a:p>
            <a:pPr lvl="1"/>
            <a:r>
              <a:rPr lang="nb-NO" sz="1800" dirty="0"/>
              <a:t>Makt</a:t>
            </a:r>
          </a:p>
          <a:p>
            <a:pPr lvl="1"/>
            <a:r>
              <a:rPr lang="nb-NO" sz="1800" dirty="0"/>
              <a:t>Aggresjon</a:t>
            </a:r>
          </a:p>
          <a:p>
            <a:pPr lvl="1"/>
            <a:r>
              <a:rPr lang="nb-NO" sz="1800" dirty="0"/>
              <a:t>Støy</a:t>
            </a:r>
          </a:p>
          <a:p>
            <a:pPr marL="9002" indent="0">
              <a:buNone/>
            </a:pPr>
            <a:r>
              <a:rPr lang="nb-NO" dirty="0"/>
              <a:t>Innringer</a:t>
            </a:r>
          </a:p>
          <a:p>
            <a:pPr lvl="1"/>
            <a:r>
              <a:rPr lang="nb-NO" sz="1800" dirty="0"/>
              <a:t>Språkbarrierer</a:t>
            </a:r>
          </a:p>
          <a:p>
            <a:pPr lvl="1"/>
            <a:r>
              <a:rPr lang="nb-NO" sz="1800" dirty="0"/>
              <a:t>Personlige egenskaper</a:t>
            </a:r>
          </a:p>
          <a:p>
            <a:pPr lvl="1"/>
            <a:r>
              <a:rPr lang="nb-NO" sz="1800" dirty="0"/>
              <a:t>Type medisinsk problem, beskrivelse og hvor mye det haster</a:t>
            </a:r>
          </a:p>
          <a:p>
            <a:pPr lvl="1"/>
            <a:r>
              <a:rPr lang="nb-NO" sz="1800" dirty="0"/>
              <a:t>Storforbrukere</a:t>
            </a:r>
          </a:p>
          <a:p>
            <a:pPr marL="9002" indent="0">
              <a:buNone/>
            </a:pP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0260A-1BB7-2ABC-B433-0D6A845C3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7787833" cy="879577"/>
          </a:xfrm>
        </p:spPr>
        <p:txBody>
          <a:bodyPr/>
          <a:lstStyle/>
          <a:p>
            <a:r>
              <a:rPr lang="nb-NO" dirty="0"/>
              <a:t>Hva påvirker kommunikasjonen?</a:t>
            </a:r>
          </a:p>
        </p:txBody>
      </p:sp>
    </p:spTree>
    <p:extLst>
      <p:ext uri="{BB962C8B-B14F-4D97-AF65-F5344CB8AC3E}">
        <p14:creationId xmlns:p14="http://schemas.microsoft.com/office/powerpoint/2010/main" val="4283434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D7AD3-0C11-BAF0-EC7A-5D6A810C5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938" y="2601118"/>
            <a:ext cx="6956349" cy="1655763"/>
          </a:xfrm>
        </p:spPr>
        <p:txBody>
          <a:bodyPr/>
          <a:lstStyle/>
          <a:p>
            <a:r>
              <a:rPr lang="nb-NO" dirty="0"/>
              <a:t>En liten digresjon…</a:t>
            </a:r>
          </a:p>
        </p:txBody>
      </p:sp>
    </p:spTree>
    <p:extLst>
      <p:ext uri="{BB962C8B-B14F-4D97-AF65-F5344CB8AC3E}">
        <p14:creationId xmlns:p14="http://schemas.microsoft.com/office/powerpoint/2010/main" val="3738638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with blonde hair&#10;&#10;Description automatically generated with medium confidence">
            <a:extLst>
              <a:ext uri="{FF2B5EF4-FFF2-40B4-BE49-F238E27FC236}">
                <a16:creationId xmlns:a16="http://schemas.microsoft.com/office/drawing/2014/main" id="{8CD90A4D-F0DB-628C-68F4-395190406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63" y="1833844"/>
            <a:ext cx="3121644" cy="31253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6E6497-F515-313D-78DB-71901FA9FE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1" r="59701"/>
          <a:stretch/>
        </p:blipFill>
        <p:spPr>
          <a:xfrm>
            <a:off x="4906482" y="510209"/>
            <a:ext cx="6503640" cy="634779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82873FD-4FBB-4758-1EDD-891058860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659535"/>
            <a:ext cx="11070952" cy="879577"/>
          </a:xfrm>
        </p:spPr>
        <p:txBody>
          <a:bodyPr/>
          <a:lstStyle/>
          <a:p>
            <a:r>
              <a:rPr lang="nb-NO" dirty="0"/>
              <a:t>Hjelp til selvhjelp ved mindre alvorlige symptomer og skader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C28EAF87-5209-B3C1-C64B-D701AF548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74" y="5132987"/>
            <a:ext cx="681468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Karoline Vassbø Nyhus</a:t>
            </a:r>
            <a:endParaRPr kumimoji="0" lang="nb-NO" altLang="nb-NO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Rådgiver Kristiansand kommune </a:t>
            </a:r>
            <a:endParaRPr kumimoji="0" lang="nb-NO" altLang="nb-NO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Prosjektleder 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Prosjekt Innovasjon og digitalisering i Kristiansand legevakt</a:t>
            </a:r>
            <a:endParaRPr kumimoji="0" lang="nb-NO" altLang="nb-NO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Mobil.: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(+47) 948 80 337</a:t>
            </a:r>
            <a:endParaRPr kumimoji="0" lang="nb-NO" altLang="nb-NO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E-post: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karoline.vassbo.nyhus@kristiansand.kommune.no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14CB64-1814-D1E6-D7AB-3BBCD97A9E74}"/>
              </a:ext>
            </a:extLst>
          </p:cNvPr>
          <p:cNvSpPr/>
          <p:nvPr/>
        </p:nvSpPr>
        <p:spPr>
          <a:xfrm>
            <a:off x="9857433" y="1349050"/>
            <a:ext cx="472272" cy="380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14AC77-3AD3-C957-A059-B75B95019F22}"/>
              </a:ext>
            </a:extLst>
          </p:cNvPr>
          <p:cNvSpPr/>
          <p:nvPr/>
        </p:nvSpPr>
        <p:spPr>
          <a:xfrm>
            <a:off x="9671611" y="4769117"/>
            <a:ext cx="472272" cy="380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0010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D7AD3-0C11-BAF0-EC7A-5D6A810C5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938" y="2601118"/>
            <a:ext cx="6956349" cy="1655763"/>
          </a:xfrm>
        </p:spPr>
        <p:txBody>
          <a:bodyPr/>
          <a:lstStyle/>
          <a:p>
            <a:r>
              <a:rPr lang="nb-NO" dirty="0"/>
              <a:t>Tilbake til saken: </a:t>
            </a:r>
            <a:br>
              <a:rPr lang="nb-NO" dirty="0"/>
            </a:br>
            <a:r>
              <a:rPr lang="nb-NO" dirty="0"/>
              <a:t>Er beslutningsstøtte </a:t>
            </a:r>
            <a:r>
              <a:rPr lang="nb-NO" b="1" dirty="0"/>
              <a:t>støtte</a:t>
            </a:r>
            <a:r>
              <a:rPr lang="nb-NO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6406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6AF4E-EEA1-41AB-1EA4-8206C4140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790411"/>
            <a:ext cx="4889365" cy="879577"/>
          </a:xfrm>
        </p:spPr>
        <p:txBody>
          <a:bodyPr/>
          <a:lstStyle/>
          <a:p>
            <a:r>
              <a:rPr lang="nb-NO" dirty="0"/>
              <a:t>Konklusjon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7FE4C-372F-2A2C-1B67-03BA95220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535" y="2460398"/>
            <a:ext cx="5135529" cy="3991890"/>
          </a:xfrm>
        </p:spPr>
        <p:txBody>
          <a:bodyPr/>
          <a:lstStyle/>
          <a:p>
            <a:r>
              <a:rPr lang="nb-NO" dirty="0"/>
              <a:t>Hastegradsvurderinger er komplekse</a:t>
            </a:r>
          </a:p>
          <a:p>
            <a:r>
              <a:rPr lang="nb-NO" dirty="0"/>
              <a:t>Bruk av beslutningsstøtte er ingen garanti for kvalitet</a:t>
            </a:r>
          </a:p>
          <a:p>
            <a:r>
              <a:rPr lang="nb-NO" dirty="0"/>
              <a:t>Beslutningsstøtte må være tilpasset den konteksten den brukes i</a:t>
            </a:r>
          </a:p>
          <a:p>
            <a:pPr marL="9002" indent="0">
              <a:buNone/>
            </a:pPr>
            <a:endParaRPr lang="nb-NO" dirty="0"/>
          </a:p>
        </p:txBody>
      </p:sp>
      <p:pic>
        <p:nvPicPr>
          <p:cNvPr id="4" name="2017-01-20 kl 155144 ms 070.jpg" descr="2017-01-20 kl 155144 ms 070.jpg">
            <a:extLst>
              <a:ext uri="{FF2B5EF4-FFF2-40B4-BE49-F238E27FC236}">
                <a16:creationId xmlns:a16="http://schemas.microsoft.com/office/drawing/2014/main" id="{F7701DBB-15A9-51EF-5352-4190E6E38A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7412" y="0"/>
            <a:ext cx="531458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C70219-C775-783E-F6F7-B57313716396}"/>
              </a:ext>
            </a:extLst>
          </p:cNvPr>
          <p:cNvSpPr txBox="1"/>
          <p:nvPr/>
        </p:nvSpPr>
        <p:spPr>
          <a:xfrm>
            <a:off x="8696527" y="6117082"/>
            <a:ext cx="3113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chemeClr val="bg1"/>
                </a:solidFill>
              </a:rPr>
              <a:t>ijoh@norceresearch.no</a:t>
            </a:r>
          </a:p>
        </p:txBody>
      </p:sp>
    </p:spTree>
    <p:extLst>
      <p:ext uri="{BB962C8B-B14F-4D97-AF65-F5344CB8AC3E}">
        <p14:creationId xmlns:p14="http://schemas.microsoft.com/office/powerpoint/2010/main" val="278997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448AB-A5EB-4895-AD45-4DA97534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711087"/>
            <a:ext cx="7008139" cy="879577"/>
          </a:xfrm>
        </p:spPr>
        <p:txBody>
          <a:bodyPr/>
          <a:lstStyle/>
          <a:p>
            <a:r>
              <a:rPr lang="nb-NO" dirty="0"/>
              <a:t>Fagkyndighetsprinsippet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F9085-F563-423F-BD27-08A0C5740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7285" y="1944443"/>
            <a:ext cx="7438053" cy="4351338"/>
          </a:xfrm>
        </p:spPr>
        <p:txBody>
          <a:bodyPr/>
          <a:lstStyle/>
          <a:p>
            <a:pPr marL="0" indent="0">
              <a:buNone/>
            </a:pPr>
            <a:r>
              <a:rPr lang="nb-NO" b="1" dirty="0"/>
              <a:t>Akuttmedisinforskriften </a:t>
            </a:r>
            <a:r>
              <a:rPr lang="nb-NO" dirty="0"/>
              <a:t>(§ 13 bokstav f)</a:t>
            </a:r>
            <a:r>
              <a:rPr lang="nb-NO" b="1" dirty="0"/>
              <a:t>:</a:t>
            </a:r>
          </a:p>
          <a:p>
            <a:pPr marL="0" indent="0">
              <a:buNone/>
            </a:pPr>
            <a:r>
              <a:rPr lang="nb-NO" dirty="0"/>
              <a:t>Legevaktsentralen skal bemannes med personell med: </a:t>
            </a:r>
          </a:p>
          <a:p>
            <a:pPr marL="514350" indent="-514350">
              <a:buAutoNum type="arabicPeriod"/>
            </a:pPr>
            <a:r>
              <a:rPr lang="nb-NO" dirty="0"/>
              <a:t>relevant helsefaglig utdanning på bachelornivå</a:t>
            </a:r>
          </a:p>
          <a:p>
            <a:pPr marL="514350" indent="-514350">
              <a:buAutoNum type="arabicPeriod"/>
            </a:pPr>
            <a:r>
              <a:rPr lang="nb-NO" dirty="0"/>
              <a:t>nødvendig klinisk praksis </a:t>
            </a:r>
          </a:p>
          <a:p>
            <a:pPr marL="514350" indent="-514350">
              <a:buAutoNum type="arabicPeriod"/>
            </a:pPr>
            <a:r>
              <a:rPr lang="nb-NO" dirty="0"/>
              <a:t>gjennomført tilleggsopplæring for arbeid som operatør </a:t>
            </a:r>
          </a:p>
        </p:txBody>
      </p:sp>
    </p:spTree>
    <p:extLst>
      <p:ext uri="{BB962C8B-B14F-4D97-AF65-F5344CB8AC3E}">
        <p14:creationId xmlns:p14="http://schemas.microsoft.com/office/powerpoint/2010/main" val="206871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D7AD3-0C11-BAF0-EC7A-5D6A810C5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938" y="2601118"/>
            <a:ext cx="6956349" cy="1655763"/>
          </a:xfrm>
        </p:spPr>
        <p:txBody>
          <a:bodyPr/>
          <a:lstStyle/>
          <a:p>
            <a:r>
              <a:rPr lang="nb-NO" dirty="0"/>
              <a:t>Hvorfor skal vi bruke  beslutningsstøtte?</a:t>
            </a:r>
          </a:p>
        </p:txBody>
      </p:sp>
    </p:spTree>
    <p:extLst>
      <p:ext uri="{BB962C8B-B14F-4D97-AF65-F5344CB8AC3E}">
        <p14:creationId xmlns:p14="http://schemas.microsoft.com/office/powerpoint/2010/main" val="2927680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D7AD3-0C11-BAF0-EC7A-5D6A810C5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938" y="2601118"/>
            <a:ext cx="6956349" cy="1655763"/>
          </a:xfrm>
        </p:spPr>
        <p:txBody>
          <a:bodyPr/>
          <a:lstStyle/>
          <a:p>
            <a:r>
              <a:rPr lang="nb-NO" dirty="0"/>
              <a:t>Hvorfor skal vi bruke  beslutningsstøtte?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AE68508-1E80-2690-CD9D-23ED1B2E6AAA}"/>
              </a:ext>
            </a:extLst>
          </p:cNvPr>
          <p:cNvSpPr/>
          <p:nvPr/>
        </p:nvSpPr>
        <p:spPr>
          <a:xfrm>
            <a:off x="6953428" y="2101173"/>
            <a:ext cx="1739402" cy="1167319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chemeClr val="tx1"/>
                </a:solidFill>
              </a:rPr>
              <a:t>Lik vurdering 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E664269-A151-16CD-EB65-F2DA6F4FB21B}"/>
              </a:ext>
            </a:extLst>
          </p:cNvPr>
          <p:cNvSpPr/>
          <p:nvPr/>
        </p:nvSpPr>
        <p:spPr>
          <a:xfrm>
            <a:off x="6365829" y="4257470"/>
            <a:ext cx="1739402" cy="1167319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chemeClr val="tx1"/>
                </a:solidFill>
              </a:rPr>
              <a:t>God kvalitet på vurdering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BC4C0D92-77BD-FD37-6AFC-F3EEAB3B8D7D}"/>
              </a:ext>
            </a:extLst>
          </p:cNvPr>
          <p:cNvSpPr/>
          <p:nvPr/>
        </p:nvSpPr>
        <p:spPr>
          <a:xfrm>
            <a:off x="8946204" y="4909223"/>
            <a:ext cx="1739402" cy="1167319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chemeClr val="tx1"/>
                </a:solidFill>
              </a:rPr>
              <a:t>Hjelp til prioritering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E9388D8-9464-409E-FCF3-B34989BA1668}"/>
              </a:ext>
            </a:extLst>
          </p:cNvPr>
          <p:cNvSpPr/>
          <p:nvPr/>
        </p:nvSpPr>
        <p:spPr>
          <a:xfrm>
            <a:off x="9414660" y="2845339"/>
            <a:ext cx="1739402" cy="1167319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chemeClr val="tx1"/>
                </a:solidFill>
              </a:rPr>
              <a:t>God ressursbruk</a:t>
            </a:r>
          </a:p>
        </p:txBody>
      </p:sp>
    </p:spTree>
    <p:extLst>
      <p:ext uri="{BB962C8B-B14F-4D97-AF65-F5344CB8AC3E}">
        <p14:creationId xmlns:p14="http://schemas.microsoft.com/office/powerpoint/2010/main" val="360359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2192CE-29F0-EA4D-F2E4-FF15E30A6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7630978" cy="879577"/>
          </a:xfrm>
        </p:spPr>
        <p:txBody>
          <a:bodyPr/>
          <a:lstStyle/>
          <a:p>
            <a:r>
              <a:rPr lang="nb-NO" dirty="0"/>
              <a:t>Gir bruk av forskjellige beslutningsstøtteverktøy like tiltak?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6E5425-1D42-3954-1E0D-C62490A74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Hvor:</a:t>
            </a:r>
            <a:r>
              <a:rPr lang="nb-NO" dirty="0"/>
              <a:t> NHS Storbritannia</a:t>
            </a:r>
          </a:p>
          <a:p>
            <a:pPr marL="0" indent="0">
              <a:buNone/>
            </a:pPr>
            <a:r>
              <a:rPr lang="nb-NO" b="1" dirty="0"/>
              <a:t>Hvem:</a:t>
            </a:r>
            <a:r>
              <a:rPr lang="nb-NO" dirty="0"/>
              <a:t> Operatører uten helseutdanning</a:t>
            </a:r>
          </a:p>
          <a:p>
            <a:pPr marL="0" indent="0">
              <a:buNone/>
            </a:pPr>
            <a:r>
              <a:rPr lang="nb-NO" b="1" dirty="0"/>
              <a:t>Hva:</a:t>
            </a:r>
            <a:r>
              <a:rPr lang="nb-NO" dirty="0"/>
              <a:t> Anbefalt tiltak fra 4 forskjellige beslutningsstøtteverktøy</a:t>
            </a:r>
          </a:p>
          <a:p>
            <a:pPr marL="0" indent="0">
              <a:buNone/>
            </a:pPr>
            <a:r>
              <a:rPr lang="nb-NO" b="1" dirty="0"/>
              <a:t>Funn: </a:t>
            </a:r>
          </a:p>
          <a:p>
            <a:pPr marL="736256" lvl="1" indent="-457200">
              <a:buFont typeface="Arial" panose="020B0604020202020204" pitchFamily="34" charset="0"/>
              <a:buChar char="•"/>
            </a:pPr>
            <a:r>
              <a:rPr lang="nb-NO" dirty="0"/>
              <a:t>Begrenset overlapp mellom anbefalte tiltak.</a:t>
            </a:r>
          </a:p>
          <a:p>
            <a:pPr marL="736256" lvl="1" indent="-457200">
              <a:buFont typeface="Arial" panose="020B0604020202020204" pitchFamily="34" charset="0"/>
              <a:buChar char="•"/>
            </a:pPr>
            <a:r>
              <a:rPr lang="nb-NO" dirty="0"/>
              <a:t>Jo bedre verktøyet var på å fange opp alvorlige tilstander, jo flere ble sendt til akuttmedisinske tjenester uten at det var behov for det.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0DC2B1-21CE-5973-0188-A3AB6A7CD9CA}"/>
              </a:ext>
            </a:extLst>
          </p:cNvPr>
          <p:cNvSpPr txBox="1"/>
          <p:nvPr/>
        </p:nvSpPr>
        <p:spPr>
          <a:xfrm>
            <a:off x="9019863" y="6025157"/>
            <a:ext cx="2896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(</a:t>
            </a:r>
            <a:r>
              <a:rPr lang="nb-NO" sz="2400" dirty="0" err="1"/>
              <a:t>O’Cathain</a:t>
            </a:r>
            <a:r>
              <a:rPr lang="nb-NO" sz="2400" dirty="0"/>
              <a:t> et al 2003)</a:t>
            </a:r>
          </a:p>
        </p:txBody>
      </p:sp>
    </p:spTree>
    <p:extLst>
      <p:ext uri="{BB962C8B-B14F-4D97-AF65-F5344CB8AC3E}">
        <p14:creationId xmlns:p14="http://schemas.microsoft.com/office/powerpoint/2010/main" val="2353267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D7AD3-0C11-BAF0-EC7A-5D6A810C5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938" y="2601118"/>
            <a:ext cx="6956349" cy="1655763"/>
          </a:xfrm>
        </p:spPr>
        <p:txBody>
          <a:bodyPr/>
          <a:lstStyle/>
          <a:p>
            <a:r>
              <a:rPr lang="nb-NO" dirty="0"/>
              <a:t>Hva skjer når man endrer bruk av beslutningsstøtte?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DE4ED8-1EAF-4C1D-55F5-437D5C2B5D70}"/>
              </a:ext>
            </a:extLst>
          </p:cNvPr>
          <p:cNvSpPr txBox="1"/>
          <p:nvPr/>
        </p:nvSpPr>
        <p:spPr>
          <a:xfrm>
            <a:off x="968399" y="6218555"/>
            <a:ext cx="6926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solidFill>
                  <a:schemeClr val="bg1"/>
                </a:solidFill>
              </a:rPr>
              <a:t>(Johansen, Midtbø, Schmidt Fotland &amp; Hunskår, under fagfellevurdering)</a:t>
            </a:r>
          </a:p>
        </p:txBody>
      </p:sp>
    </p:spTree>
    <p:extLst>
      <p:ext uri="{BB962C8B-B14F-4D97-AF65-F5344CB8AC3E}">
        <p14:creationId xmlns:p14="http://schemas.microsoft.com/office/powerpoint/2010/main" val="3408106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90691B-A204-9B2F-FA7C-84CB4D3DA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Endret bruk av beslutningsstøtte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EACFD4-6ED0-8081-74E7-5BF835464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Hvor:</a:t>
            </a:r>
            <a:r>
              <a:rPr lang="nb-NO" dirty="0"/>
              <a:t> Vakttårnene*</a:t>
            </a:r>
          </a:p>
          <a:p>
            <a:r>
              <a:rPr lang="nb-NO" b="1" dirty="0"/>
              <a:t>Når:</a:t>
            </a:r>
            <a:r>
              <a:rPr lang="nb-NO" dirty="0"/>
              <a:t> 2015-2019</a:t>
            </a:r>
          </a:p>
          <a:p>
            <a:r>
              <a:rPr lang="nb-NO" b="1" dirty="0"/>
              <a:t>Hva skjedde?</a:t>
            </a:r>
          </a:p>
          <a:p>
            <a:pPr lvl="1"/>
            <a:r>
              <a:rPr lang="nb-NO" b="1" dirty="0"/>
              <a:t>Legevakt 1:</a:t>
            </a:r>
            <a:r>
              <a:rPr lang="nb-NO" dirty="0"/>
              <a:t> Byttet type beslutningsstøtte i 2017</a:t>
            </a:r>
          </a:p>
          <a:p>
            <a:pPr lvl="1"/>
            <a:r>
              <a:rPr lang="nb-NO" b="1" dirty="0"/>
              <a:t>Legevakt 2:</a:t>
            </a:r>
            <a:r>
              <a:rPr lang="nb-NO" dirty="0"/>
              <a:t> Begynte å bruke beslutningsstøtte systematisk i 2018</a:t>
            </a:r>
          </a:p>
          <a:p>
            <a:pPr lvl="1"/>
            <a:r>
              <a:rPr lang="nb-NO" b="1" dirty="0"/>
              <a:t>Legevakt 3-7:</a:t>
            </a:r>
            <a:r>
              <a:rPr lang="nb-NO" dirty="0"/>
              <a:t> Uendret bruk av beslutningsstøtte</a:t>
            </a:r>
          </a:p>
          <a:p>
            <a:pPr marL="9002" indent="0">
              <a:buNone/>
            </a:pPr>
            <a:endParaRPr lang="nb-NO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848D2B-C14E-A86E-4667-FBCDB5097515}"/>
              </a:ext>
            </a:extLst>
          </p:cNvPr>
          <p:cNvSpPr txBox="1"/>
          <p:nvPr/>
        </p:nvSpPr>
        <p:spPr>
          <a:xfrm>
            <a:off x="5433701" y="6086902"/>
            <a:ext cx="6590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*Alta, Arendal, Austevoll, Kvam, Nes, Solør, Tromsø </a:t>
            </a:r>
          </a:p>
        </p:txBody>
      </p:sp>
    </p:spTree>
    <p:extLst>
      <p:ext uri="{BB962C8B-B14F-4D97-AF65-F5344CB8AC3E}">
        <p14:creationId xmlns:p14="http://schemas.microsoft.com/office/powerpoint/2010/main" val="2485615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FF648808-5120-4D85-B301-2DADF1CCC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8" y="1405719"/>
            <a:ext cx="11581101" cy="40533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7E4C7A-4AF9-67AD-2EBB-72F6256D2044}"/>
              </a:ext>
            </a:extLst>
          </p:cNvPr>
          <p:cNvSpPr txBox="1"/>
          <p:nvPr/>
        </p:nvSpPr>
        <p:spPr>
          <a:xfrm>
            <a:off x="1772816" y="1548881"/>
            <a:ext cx="11805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1800" dirty="0"/>
              <a:t>Legevakt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9F2A49-AEFA-F246-CB8C-6BA9F3353158}"/>
              </a:ext>
            </a:extLst>
          </p:cNvPr>
          <p:cNvSpPr txBox="1"/>
          <p:nvPr/>
        </p:nvSpPr>
        <p:spPr>
          <a:xfrm>
            <a:off x="5515490" y="1548881"/>
            <a:ext cx="11805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1800" dirty="0"/>
              <a:t>Legevakt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8BBD7-79CD-E7F8-58D5-CD7DE08F93D6}"/>
              </a:ext>
            </a:extLst>
          </p:cNvPr>
          <p:cNvSpPr txBox="1"/>
          <p:nvPr/>
        </p:nvSpPr>
        <p:spPr>
          <a:xfrm>
            <a:off x="9258164" y="1548881"/>
            <a:ext cx="13680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1800" dirty="0"/>
              <a:t>Legevakt 3-7</a:t>
            </a:r>
          </a:p>
        </p:txBody>
      </p:sp>
    </p:spTree>
    <p:extLst>
      <p:ext uri="{BB962C8B-B14F-4D97-AF65-F5344CB8AC3E}">
        <p14:creationId xmlns:p14="http://schemas.microsoft.com/office/powerpoint/2010/main" val="365689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OR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60DAF"/>
      </a:accent1>
      <a:accent2>
        <a:srgbClr val="5FFF95"/>
      </a:accent2>
      <a:accent3>
        <a:srgbClr val="40ADA5"/>
      </a:accent3>
      <a:accent4>
        <a:srgbClr val="FCDBD5"/>
      </a:accent4>
      <a:accent5>
        <a:srgbClr val="060456"/>
      </a:accent5>
      <a:accent6>
        <a:srgbClr val="F55755"/>
      </a:accent6>
      <a:hlink>
        <a:srgbClr val="0563C1"/>
      </a:hlink>
      <a:folHlink>
        <a:srgbClr val="954F72"/>
      </a:folHlink>
    </a:clrScheme>
    <a:fontScheme name="NOR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0060D0D-E15D-4401-904A-3C8A9FD25C3A}" vid="{6FB51C8E-F97F-46B6-A54C-EC88F1DFC4E8}"/>
    </a:ext>
  </a:extLst>
</a:theme>
</file>

<file path=ppt/theme/theme2.xml><?xml version="1.0" encoding="utf-8"?>
<a:theme xmlns:a="http://schemas.openxmlformats.org/drawingml/2006/main" name="1_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all" spc="512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D939A140AF424EBB6B1D4B324DE5B7" ma:contentTypeVersion="13" ma:contentTypeDescription="Create a new document." ma:contentTypeScope="" ma:versionID="7913bba20b1063881412a0c1ad0de89a">
  <xsd:schema xmlns:xsd="http://www.w3.org/2001/XMLSchema" xmlns:xs="http://www.w3.org/2001/XMLSchema" xmlns:p="http://schemas.microsoft.com/office/2006/metadata/properties" xmlns:ns3="a55d61a7-207a-46b0-8a21-7b0b554dce56" xmlns:ns4="c1495e06-5a85-49d0-a3d3-521f7c5b154f" targetNamespace="http://schemas.microsoft.com/office/2006/metadata/properties" ma:root="true" ma:fieldsID="48faa385526a043ae87d0f182ba1e60b" ns3:_="" ns4:_="">
    <xsd:import namespace="a55d61a7-207a-46b0-8a21-7b0b554dce56"/>
    <xsd:import namespace="c1495e06-5a85-49d0-a3d3-521f7c5b154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5d61a7-207a-46b0-8a21-7b0b554dce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95e06-5a85-49d0-a3d3-521f7c5b154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453FCB-7275-4BE2-843D-D18EF3C278B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2F00527-1B62-4749-9B65-9771B2D640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DF2810-4CF6-4B2D-90E6-FDD32358E8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5d61a7-207a-46b0-8a21-7b0b554dce56"/>
    <ds:schemaRef ds:uri="c1495e06-5a85-49d0-a3d3-521f7c5b15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NORCE-presentasjonsmal-NKLM</Template>
  <TotalTime>912</TotalTime>
  <Words>880</Words>
  <Application>Microsoft Office PowerPoint</Application>
  <PresentationFormat>Widescreen</PresentationFormat>
  <Paragraphs>211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Avenir Book</vt:lpstr>
      <vt:lpstr>Avenir Light</vt:lpstr>
      <vt:lpstr>Calibri</vt:lpstr>
      <vt:lpstr>Calibri Light</vt:lpstr>
      <vt:lpstr>Office-tema</vt:lpstr>
      <vt:lpstr>1_New_Template1</vt:lpstr>
      <vt:lpstr>Beslutningsstøtte?</vt:lpstr>
      <vt:lpstr>Vurdering av henvendelser til legevakt</vt:lpstr>
      <vt:lpstr>Fagkyndighetsprinsippet</vt:lpstr>
      <vt:lpstr>Hvorfor skal vi bruke  beslutningsstøtte?</vt:lpstr>
      <vt:lpstr>Hvorfor skal vi bruke  beslutningsstøtte?</vt:lpstr>
      <vt:lpstr>Gir bruk av forskjellige beslutningsstøtteverktøy like tiltak? </vt:lpstr>
      <vt:lpstr>Hva skjer når man endrer bruk av beslutningsstøtte?</vt:lpstr>
      <vt:lpstr>Endret bruk av beslutningsstøtte</vt:lpstr>
      <vt:lpstr>PowerPoint Presentation</vt:lpstr>
      <vt:lpstr>Andre funn:  Gjennomsnittlig antall alvorlige henvendelser per dag</vt:lpstr>
      <vt:lpstr>Andre funn:  Tiltak ved røde henvendelser, målt i rate per 1000 innbyggere</vt:lpstr>
      <vt:lpstr>Konklusjon</vt:lpstr>
      <vt:lpstr>PowerPoint Presentation</vt:lpstr>
      <vt:lpstr>Faktorer som påvirker hastegradsvurderinger</vt:lpstr>
      <vt:lpstr>Bruk av beslutningsstøtte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 påvirker kommunikasjonen?</vt:lpstr>
      <vt:lpstr>Hva påvirker kommunikasjonen?</vt:lpstr>
      <vt:lpstr>En liten digresjon…</vt:lpstr>
      <vt:lpstr>Hjelp til selvhjelp ved mindre alvorlige symptomer og skader</vt:lpstr>
      <vt:lpstr>Tilbake til saken:  Er beslutningsstøtte støtte?</vt:lpstr>
      <vt:lpstr>Konklusjon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Rune Rolvsjord</dc:creator>
  <cp:lastModifiedBy>Ingrid Hjulstad Johansen</cp:lastModifiedBy>
  <cp:revision>2</cp:revision>
  <dcterms:created xsi:type="dcterms:W3CDTF">2022-09-21T09:16:07Z</dcterms:created>
  <dcterms:modified xsi:type="dcterms:W3CDTF">2023-03-01T12:15:39Z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0x01010066D939A140AF424EBB6B1D4B324DE5B7</vt:lpwstr>
  </property>
</Properties>
</file>