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3" r:id="rId5"/>
    <p:sldId id="262" r:id="rId6"/>
    <p:sldId id="259" r:id="rId7"/>
    <p:sldId id="260" r:id="rId8"/>
    <p:sldId id="261" r:id="rId9"/>
    <p:sldId id="264" r:id="rId10"/>
    <p:sldId id="265" r:id="rId11"/>
    <p:sldId id="266" r:id="rId12"/>
    <p:sldId id="269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mtClean="0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59537" y="802298"/>
            <a:ext cx="10195316" cy="2541431"/>
          </a:xfrm>
        </p:spPr>
        <p:txBody>
          <a:bodyPr/>
          <a:lstStyle/>
          <a:p>
            <a:r>
              <a:rPr lang="nb-NO" dirty="0" smtClean="0"/>
              <a:t>Voldsdokumentasjon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Sandefjord legevakt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21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skadebeskrivelse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709">
            <a:off x="5723442" y="317986"/>
            <a:ext cx="3843239" cy="5475075"/>
          </a:xfrm>
        </p:spPr>
      </p:pic>
    </p:spTree>
    <p:extLst>
      <p:ext uri="{BB962C8B-B14F-4D97-AF65-F5344CB8AC3E}">
        <p14:creationId xmlns:p14="http://schemas.microsoft.com/office/powerpoint/2010/main" val="28915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Legeuttalse</a:t>
            </a:r>
            <a:r>
              <a:rPr lang="nb-NO" dirty="0" smtClean="0"/>
              <a:t>/rettsmedisinsk erklæring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Basert på både beskrivelse og bilder</a:t>
            </a:r>
          </a:p>
          <a:p>
            <a:pPr lvl="1"/>
            <a:r>
              <a:rPr lang="nb-NO" dirty="0" smtClean="0"/>
              <a:t>Viktig med begge </a:t>
            </a:r>
            <a:r>
              <a:rPr lang="nb-NO" dirty="0" smtClean="0"/>
              <a:t>deler</a:t>
            </a:r>
          </a:p>
          <a:p>
            <a:pPr lvl="1"/>
            <a:r>
              <a:rPr lang="nb-NO" dirty="0" smtClean="0"/>
              <a:t>Mye info som ikke kommer frem på bildet</a:t>
            </a:r>
            <a:endParaRPr lang="nb-NO" dirty="0" smtClean="0"/>
          </a:p>
          <a:p>
            <a:r>
              <a:rPr lang="nb-NO" dirty="0" smtClean="0"/>
              <a:t>Original  med bilder og skisser til politiet</a:t>
            </a:r>
          </a:p>
          <a:p>
            <a:r>
              <a:rPr lang="nb-NO" dirty="0" smtClean="0"/>
              <a:t>Kopi med skisser til rettskommisjonen</a:t>
            </a:r>
          </a:p>
          <a:p>
            <a:pPr lvl="1"/>
            <a:r>
              <a:rPr lang="nb-NO" dirty="0" smtClean="0"/>
              <a:t>Får tilbakemelding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97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6928">
            <a:off x="464630" y="652177"/>
            <a:ext cx="6294712" cy="4721034"/>
          </a:xfr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24" y="1060704"/>
            <a:ext cx="6031992" cy="452399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68" y="124800"/>
            <a:ext cx="6784848" cy="508863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2" y="1436501"/>
            <a:ext cx="6048756" cy="453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72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utfordringer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Få legene til å sette seg inn i voldsdokumentasjon</a:t>
            </a:r>
          </a:p>
          <a:p>
            <a:r>
              <a:rPr lang="nb-NO" dirty="0" smtClean="0"/>
              <a:t>Få legene til å bruke god nok tid på skadebeskrivelser</a:t>
            </a:r>
          </a:p>
          <a:p>
            <a:r>
              <a:rPr lang="nb-NO" dirty="0" smtClean="0"/>
              <a:t>Få klare og gode bilder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3528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utfordring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310" y="2162429"/>
            <a:ext cx="4414544" cy="2935851"/>
          </a:xfrm>
        </p:spPr>
      </p:pic>
      <p:sp>
        <p:nvSpPr>
          <p:cNvPr id="5" name="TekstSylinder 4"/>
          <p:cNvSpPr txBox="1"/>
          <p:nvPr/>
        </p:nvSpPr>
        <p:spPr>
          <a:xfrm>
            <a:off x="1572768" y="2313432"/>
            <a:ext cx="3474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«hematom venstre øye, et mindre hematom høyre tinning»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0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Fokus på vold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2017: 16</a:t>
            </a:r>
          </a:p>
          <a:p>
            <a:r>
              <a:rPr lang="nb-NO" dirty="0" smtClean="0"/>
              <a:t>2018: 43</a:t>
            </a:r>
          </a:p>
          <a:p>
            <a:r>
              <a:rPr lang="nb-NO" dirty="0" smtClean="0"/>
              <a:t>2019: 62</a:t>
            </a:r>
          </a:p>
          <a:p>
            <a:endParaRPr lang="nb-NO" dirty="0"/>
          </a:p>
          <a:p>
            <a:r>
              <a:rPr lang="nb-NO" dirty="0" smtClean="0"/>
              <a:t>Antall legeerklæringer til politiet: </a:t>
            </a:r>
            <a:r>
              <a:rPr lang="nb-NO" dirty="0" err="1" smtClean="0"/>
              <a:t>ca</a:t>
            </a:r>
            <a:r>
              <a:rPr lang="nb-NO" dirty="0" smtClean="0"/>
              <a:t> 20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89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Vaktordning for leger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b-NO" dirty="0" smtClean="0"/>
              <a:t>Kveldsvakt</a:t>
            </a:r>
          </a:p>
          <a:p>
            <a:pPr lvl="1"/>
            <a:r>
              <a:rPr lang="nb-NO" dirty="0" smtClean="0"/>
              <a:t>15.30-23</a:t>
            </a:r>
          </a:p>
          <a:p>
            <a:pPr lvl="1"/>
            <a:r>
              <a:rPr lang="nb-NO" dirty="0" smtClean="0"/>
              <a:t>tilstedevakt</a:t>
            </a:r>
          </a:p>
          <a:p>
            <a:r>
              <a:rPr lang="nb-NO" dirty="0" smtClean="0"/>
              <a:t>Nattvakt</a:t>
            </a:r>
          </a:p>
          <a:p>
            <a:pPr lvl="1"/>
            <a:r>
              <a:rPr lang="nb-NO" dirty="0" smtClean="0"/>
              <a:t>23-08</a:t>
            </a:r>
          </a:p>
          <a:p>
            <a:pPr lvl="1"/>
            <a:r>
              <a:rPr lang="nb-NO" dirty="0" smtClean="0"/>
              <a:t>tilstedevakt</a:t>
            </a:r>
          </a:p>
          <a:p>
            <a:r>
              <a:rPr lang="nb-NO" dirty="0" smtClean="0"/>
              <a:t>Beredskapsvakt</a:t>
            </a:r>
          </a:p>
          <a:p>
            <a:pPr lvl="1"/>
            <a:r>
              <a:rPr lang="nb-NO" dirty="0" smtClean="0"/>
              <a:t>17-23 (11-23)</a:t>
            </a:r>
          </a:p>
          <a:p>
            <a:pPr lvl="1"/>
            <a:r>
              <a:rPr lang="nb-NO" dirty="0" smtClean="0"/>
              <a:t>Tilkallingsvakt</a:t>
            </a:r>
          </a:p>
          <a:p>
            <a:pPr lvl="2"/>
            <a:r>
              <a:rPr lang="nb-NO" dirty="0" smtClean="0"/>
              <a:t>Ved lang ventetid</a:t>
            </a:r>
          </a:p>
          <a:p>
            <a:pPr lvl="2"/>
            <a:r>
              <a:rPr lang="nb-NO" dirty="0" smtClean="0"/>
              <a:t>Hjemmebesøk</a:t>
            </a:r>
          </a:p>
          <a:p>
            <a:pPr lvl="2"/>
            <a:r>
              <a:rPr lang="nb-NO" dirty="0"/>
              <a:t>M</a:t>
            </a:r>
            <a:r>
              <a:rPr lang="nb-NO" dirty="0" smtClean="0"/>
              <a:t>ors</a:t>
            </a:r>
          </a:p>
          <a:p>
            <a:pPr lvl="2"/>
            <a:r>
              <a:rPr lang="nb-NO" dirty="0" smtClean="0"/>
              <a:t>SO/vold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273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voldsdokumentasjon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Lege og sykepleier sammen hvis mulig</a:t>
            </a:r>
          </a:p>
          <a:p>
            <a:r>
              <a:rPr lang="nb-NO" dirty="0" smtClean="0"/>
              <a:t>Kun lege som tar opp notatmalen for voldsdokumentasjon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194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Mal for voldsdokumentasjon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2" y="2016125"/>
            <a:ext cx="4763781" cy="3323971"/>
          </a:xfrm>
        </p:spPr>
      </p:pic>
      <p:sp>
        <p:nvSpPr>
          <p:cNvPr id="5" name="TekstSylinder 4"/>
          <p:cNvSpPr txBox="1"/>
          <p:nvPr/>
        </p:nvSpPr>
        <p:spPr>
          <a:xfrm>
            <a:off x="1451579" y="2350008"/>
            <a:ext cx="3712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Følge i angitt rekkefølge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Svare på alle selv om svaret er nei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 smtClean="0"/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1" dirty="0" smtClean="0"/>
              <a:t>Angitt tid siden hendelsen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1" dirty="0"/>
              <a:t>H</a:t>
            </a:r>
            <a:r>
              <a:rPr lang="nb-NO" i="1" dirty="0" smtClean="0"/>
              <a:t>alsgrep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1" dirty="0" smtClean="0"/>
              <a:t>Antall suturer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69244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Skisser</a:t>
            </a:r>
            <a:endParaRPr lang="nb-NO" dirty="0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16" y="1853754"/>
            <a:ext cx="2775907" cy="3612009"/>
          </a:xfr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36" y="1851773"/>
            <a:ext cx="2560480" cy="361399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816" y="1853754"/>
            <a:ext cx="2775907" cy="3612009"/>
          </a:xfrm>
          <a:prstGeom prst="rect">
            <a:avLst/>
          </a:prstGeom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23" y="1851774"/>
            <a:ext cx="2687093" cy="36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3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Bilder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132" y="1997837"/>
            <a:ext cx="5502722" cy="3449638"/>
          </a:xfrm>
        </p:spPr>
      </p:pic>
      <p:sp>
        <p:nvSpPr>
          <p:cNvPr id="5" name="TekstSylinder 4"/>
          <p:cNvSpPr txBox="1"/>
          <p:nvPr/>
        </p:nvSpPr>
        <p:spPr>
          <a:xfrm>
            <a:off x="1545336" y="2130552"/>
            <a:ext cx="3346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Vanlig mobilkamera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Uten SIM kort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Speilrefleks kamera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Vanskelig å bruke for mange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Bilder </a:t>
            </a:r>
            <a:r>
              <a:rPr lang="nb-NO" dirty="0" err="1"/>
              <a:t>s</a:t>
            </a:r>
            <a:r>
              <a:rPr lang="nb-NO" dirty="0" err="1" smtClean="0"/>
              <a:t>cannes</a:t>
            </a:r>
            <a:r>
              <a:rPr lang="nb-NO" dirty="0" smtClean="0"/>
              <a:t> over på CD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Kopi LV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 smtClean="0"/>
              <a:t>Kopi politi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9271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BILDer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578">
            <a:off x="6864284" y="379846"/>
            <a:ext cx="3642172" cy="5159069"/>
          </a:xfrm>
        </p:spPr>
      </p:pic>
      <p:sp>
        <p:nvSpPr>
          <p:cNvPr id="5" name="TekstSylinder 4"/>
          <p:cNvSpPr txBox="1"/>
          <p:nvPr/>
        </p:nvSpPr>
        <p:spPr>
          <a:xfrm>
            <a:off x="1451579" y="2194560"/>
            <a:ext cx="2827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Før og etter suturer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/>
              <a:t>Før og etter </a:t>
            </a:r>
            <a:r>
              <a:rPr lang="nb-NO" dirty="0" err="1" smtClean="0"/>
              <a:t>sårvask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225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Skadebeskrivelse</a:t>
            </a:r>
            <a:endParaRPr lang="nb-NO" dirty="0"/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48" y="2016125"/>
            <a:ext cx="4646629" cy="3449638"/>
          </a:xfrm>
        </p:spPr>
      </p:pic>
    </p:spTree>
    <p:extLst>
      <p:ext uri="{BB962C8B-B14F-4D97-AF65-F5344CB8AC3E}">
        <p14:creationId xmlns:p14="http://schemas.microsoft.com/office/powerpoint/2010/main" val="288831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TM10001114[[fn=Galleri]]</Template>
  <TotalTime>569</TotalTime>
  <Words>185</Words>
  <Application>Microsoft Office PowerPoint</Application>
  <PresentationFormat>Widescreen</PresentationFormat>
  <Paragraphs>62</Paragraphs>
  <Slides>14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17" baseType="lpstr">
      <vt:lpstr>Arial</vt:lpstr>
      <vt:lpstr>Gill Sans MT</vt:lpstr>
      <vt:lpstr>Gallery</vt:lpstr>
      <vt:lpstr>Voldsdokumentasjon</vt:lpstr>
      <vt:lpstr>Fokus på vold</vt:lpstr>
      <vt:lpstr>Vaktordning for leger</vt:lpstr>
      <vt:lpstr>voldsdokumentasjon</vt:lpstr>
      <vt:lpstr>Mal for voldsdokumentasjon</vt:lpstr>
      <vt:lpstr>Skisser</vt:lpstr>
      <vt:lpstr>Bilder</vt:lpstr>
      <vt:lpstr>BILDer</vt:lpstr>
      <vt:lpstr>Skadebeskrivelse</vt:lpstr>
      <vt:lpstr>skadebeskrivelse</vt:lpstr>
      <vt:lpstr>Legeuttalse/rettsmedisinsk erklæring</vt:lpstr>
      <vt:lpstr>PowerPoint-presentasjon</vt:lpstr>
      <vt:lpstr>utfordringer</vt:lpstr>
      <vt:lpstr>utfordring</vt:lpstr>
    </vt:vector>
  </TitlesOfParts>
  <Company>Sandefjord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Voldsdokumentasjon</dc:title>
  <dc:creator>Anita M M Iversen</dc:creator>
  <cp:lastModifiedBy>Anita M M Iversen</cp:lastModifiedBy>
  <cp:revision>14</cp:revision>
  <dcterms:created xsi:type="dcterms:W3CDTF">2020-02-18T09:08:59Z</dcterms:created>
  <dcterms:modified xsi:type="dcterms:W3CDTF">2020-02-25T14:17:04Z</dcterms:modified>
</cp:coreProperties>
</file>